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jpg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BD830D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BD830D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47355" y="0"/>
            <a:ext cx="1657021" cy="6857996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410956" y="0"/>
            <a:ext cx="3781044" cy="68579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BD830D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6254495"/>
            <a:ext cx="12191999" cy="34137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0946" y="205181"/>
            <a:ext cx="11170107" cy="54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BD830D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jpg"/><Relationship Id="rId5" Type="http://schemas.openxmlformats.org/officeDocument/2006/relationships/image" Target="../media/image7.png"/><Relationship Id="rId6" Type="http://schemas.openxmlformats.org/officeDocument/2006/relationships/image" Target="../media/image8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jpg"/><Relationship Id="rId7" Type="http://schemas.openxmlformats.org/officeDocument/2006/relationships/image" Target="../media/image13.jpg"/><Relationship Id="rId8" Type="http://schemas.openxmlformats.org/officeDocument/2006/relationships/image" Target="../media/image14.png"/><Relationship Id="rId9" Type="http://schemas.openxmlformats.org/officeDocument/2006/relationships/image" Target="../media/image15.jpg"/><Relationship Id="rId10" Type="http://schemas.openxmlformats.org/officeDocument/2006/relationships/image" Target="../media/image16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17.jpg"/><Relationship Id="rId4" Type="http://schemas.openxmlformats.org/officeDocument/2006/relationships/image" Target="../media/image18.jpg"/><Relationship Id="rId5" Type="http://schemas.openxmlformats.org/officeDocument/2006/relationships/image" Target="../media/image19.jpg"/><Relationship Id="rId6" Type="http://schemas.openxmlformats.org/officeDocument/2006/relationships/image" Target="../media/image20.jpg"/><Relationship Id="rId7" Type="http://schemas.openxmlformats.org/officeDocument/2006/relationships/image" Target="../media/image21.png"/><Relationship Id="rId8" Type="http://schemas.openxmlformats.org/officeDocument/2006/relationships/image" Target="../media/image22.jpg"/><Relationship Id="rId9" Type="http://schemas.openxmlformats.org/officeDocument/2006/relationships/image" Target="../media/image23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Relationship Id="rId3" Type="http://schemas.openxmlformats.org/officeDocument/2006/relationships/image" Target="../media/image25.jpg"/><Relationship Id="rId4" Type="http://schemas.openxmlformats.org/officeDocument/2006/relationships/image" Target="../media/image26.jpg"/><Relationship Id="rId5" Type="http://schemas.openxmlformats.org/officeDocument/2006/relationships/image" Target="../media/image27.jpg"/><Relationship Id="rId6" Type="http://schemas.openxmlformats.org/officeDocument/2006/relationships/image" Target="../media/image28.jpg"/><Relationship Id="rId7" Type="http://schemas.openxmlformats.org/officeDocument/2006/relationships/image" Target="../media/image29.jpg"/><Relationship Id="rId8" Type="http://schemas.openxmlformats.org/officeDocument/2006/relationships/image" Target="../media/image30.jpg"/><Relationship Id="rId9" Type="http://schemas.openxmlformats.org/officeDocument/2006/relationships/image" Target="../media/image31.jpg"/><Relationship Id="rId10" Type="http://schemas.openxmlformats.org/officeDocument/2006/relationships/image" Target="../media/image32.jpg"/><Relationship Id="rId11" Type="http://schemas.openxmlformats.org/officeDocument/2006/relationships/image" Target="../media/image33.jpg"/><Relationship Id="rId12" Type="http://schemas.openxmlformats.org/officeDocument/2006/relationships/image" Target="../media/image34.jpg"/><Relationship Id="rId13" Type="http://schemas.openxmlformats.org/officeDocument/2006/relationships/image" Target="../media/image35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85058" y="2460116"/>
            <a:ext cx="4075429" cy="7575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381125" marR="5080" indent="-1369060">
              <a:lnSpc>
                <a:spcPct val="100000"/>
              </a:lnSpc>
              <a:spcBef>
                <a:spcPts val="100"/>
              </a:spcBef>
            </a:pPr>
            <a:r>
              <a:rPr dirty="0"/>
              <a:t>Jawun</a:t>
            </a:r>
            <a:r>
              <a:rPr dirty="0" spc="-140"/>
              <a:t> </a:t>
            </a:r>
            <a:r>
              <a:rPr dirty="0" spc="95"/>
              <a:t>Secondment</a:t>
            </a:r>
            <a:r>
              <a:rPr dirty="0" spc="-145"/>
              <a:t> </a:t>
            </a:r>
            <a:r>
              <a:rPr dirty="0" spc="80"/>
              <a:t>Program </a:t>
            </a:r>
            <a:r>
              <a:rPr dirty="0" spc="-10"/>
              <a:t>Overview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19506" y="6537756"/>
            <a:ext cx="8572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50">
                <a:latin typeface="Trebuchet MS"/>
                <a:cs typeface="Trebuchet MS"/>
              </a:rPr>
              <a:t>2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316991" y="3514344"/>
            <a:ext cx="1103630" cy="1144905"/>
          </a:xfrm>
          <a:custGeom>
            <a:avLst/>
            <a:gdLst/>
            <a:ahLst/>
            <a:cxnLst/>
            <a:rect l="l" t="t" r="r" b="b"/>
            <a:pathLst>
              <a:path w="1103630" h="1144904">
                <a:moveTo>
                  <a:pt x="993013" y="0"/>
                </a:moveTo>
                <a:lnTo>
                  <a:pt x="110337" y="0"/>
                </a:lnTo>
                <a:lnTo>
                  <a:pt x="67390" y="8671"/>
                </a:lnTo>
                <a:lnTo>
                  <a:pt x="32318" y="32321"/>
                </a:lnTo>
                <a:lnTo>
                  <a:pt x="8671" y="67401"/>
                </a:lnTo>
                <a:lnTo>
                  <a:pt x="0" y="110362"/>
                </a:lnTo>
                <a:lnTo>
                  <a:pt x="0" y="1034160"/>
                </a:lnTo>
                <a:lnTo>
                  <a:pt x="8671" y="1077122"/>
                </a:lnTo>
                <a:lnTo>
                  <a:pt x="32318" y="1112202"/>
                </a:lnTo>
                <a:lnTo>
                  <a:pt x="67390" y="1135852"/>
                </a:lnTo>
                <a:lnTo>
                  <a:pt x="110337" y="1144523"/>
                </a:lnTo>
                <a:lnTo>
                  <a:pt x="993013" y="1144523"/>
                </a:lnTo>
                <a:lnTo>
                  <a:pt x="1035974" y="1135852"/>
                </a:lnTo>
                <a:lnTo>
                  <a:pt x="1071054" y="1112202"/>
                </a:lnTo>
                <a:lnTo>
                  <a:pt x="1094704" y="1077122"/>
                </a:lnTo>
                <a:lnTo>
                  <a:pt x="1103376" y="1034160"/>
                </a:lnTo>
                <a:lnTo>
                  <a:pt x="1103376" y="110362"/>
                </a:lnTo>
                <a:lnTo>
                  <a:pt x="1094704" y="67401"/>
                </a:lnTo>
                <a:lnTo>
                  <a:pt x="1071054" y="32321"/>
                </a:lnTo>
                <a:lnTo>
                  <a:pt x="1035974" y="8671"/>
                </a:lnTo>
                <a:lnTo>
                  <a:pt x="993013" y="0"/>
                </a:lnTo>
                <a:close/>
              </a:path>
            </a:pathLst>
          </a:custGeom>
          <a:solidFill>
            <a:srgbClr val="BD830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480466" y="3910329"/>
            <a:ext cx="774700" cy="327025"/>
          </a:xfrm>
          <a:prstGeom prst="rect">
            <a:avLst/>
          </a:prstGeom>
        </p:spPr>
        <p:txBody>
          <a:bodyPr wrap="square" lIns="0" tIns="34925" rIns="0" bIns="0" rtlCol="0" vert="horz">
            <a:spAutoFit/>
          </a:bodyPr>
          <a:lstStyle/>
          <a:p>
            <a:pPr marL="33655" marR="5080" indent="-21590">
              <a:lnSpc>
                <a:spcPts val="1100"/>
              </a:lnSpc>
              <a:spcBef>
                <a:spcPts val="275"/>
              </a:spcBef>
            </a:pPr>
            <a:r>
              <a:rPr dirty="0" sz="1050">
                <a:solidFill>
                  <a:srgbClr val="FFFFFF"/>
                </a:solidFill>
                <a:latin typeface="Trebuchet MS"/>
                <a:cs typeface="Trebuchet MS"/>
              </a:rPr>
              <a:t>Kick</a:t>
            </a:r>
            <a:r>
              <a:rPr dirty="0" sz="1050" spc="2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050">
                <a:solidFill>
                  <a:srgbClr val="FFFFFF"/>
                </a:solidFill>
                <a:latin typeface="Trebuchet MS"/>
                <a:cs typeface="Trebuchet MS"/>
              </a:rPr>
              <a:t>off</a:t>
            </a:r>
            <a:r>
              <a:rPr dirty="0" sz="1050" spc="6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050" spc="-25">
                <a:solidFill>
                  <a:srgbClr val="FFFFFF"/>
                </a:solidFill>
                <a:latin typeface="Trebuchet MS"/>
                <a:cs typeface="Trebuchet MS"/>
              </a:rPr>
              <a:t>and </a:t>
            </a:r>
            <a:r>
              <a:rPr dirty="0" sz="1050" spc="-10">
                <a:solidFill>
                  <a:srgbClr val="FFFFFF"/>
                </a:solidFill>
                <a:latin typeface="Trebuchet MS"/>
                <a:cs typeface="Trebuchet MS"/>
              </a:rPr>
              <a:t>onboarding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310641" y="4681728"/>
            <a:ext cx="1116330" cy="355600"/>
            <a:chOff x="310641" y="4681728"/>
            <a:chExt cx="1116330" cy="355600"/>
          </a:xfrm>
        </p:grpSpPr>
        <p:sp>
          <p:nvSpPr>
            <p:cNvPr id="6" name="object 6" descr=""/>
            <p:cNvSpPr/>
            <p:nvPr/>
          </p:nvSpPr>
          <p:spPr>
            <a:xfrm>
              <a:off x="844295" y="4681728"/>
              <a:ext cx="48895" cy="48895"/>
            </a:xfrm>
            <a:custGeom>
              <a:avLst/>
              <a:gdLst/>
              <a:ahLst/>
              <a:cxnLst/>
              <a:rect l="l" t="t" r="r" b="b"/>
              <a:pathLst>
                <a:path w="48894" h="48895">
                  <a:moveTo>
                    <a:pt x="40652" y="0"/>
                  </a:moveTo>
                  <a:lnTo>
                    <a:pt x="8115" y="0"/>
                  </a:lnTo>
                  <a:lnTo>
                    <a:pt x="8115" y="24384"/>
                  </a:lnTo>
                  <a:lnTo>
                    <a:pt x="0" y="24384"/>
                  </a:lnTo>
                  <a:lnTo>
                    <a:pt x="24384" y="48768"/>
                  </a:lnTo>
                  <a:lnTo>
                    <a:pt x="48767" y="24384"/>
                  </a:lnTo>
                  <a:lnTo>
                    <a:pt x="40652" y="24384"/>
                  </a:lnTo>
                  <a:lnTo>
                    <a:pt x="40652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16991" y="4754880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30" h="276225">
                  <a:moveTo>
                    <a:pt x="1075817" y="0"/>
                  </a:moveTo>
                  <a:lnTo>
                    <a:pt x="27584" y="0"/>
                  </a:lnTo>
                  <a:lnTo>
                    <a:pt x="16844" y="2162"/>
                  </a:lnTo>
                  <a:lnTo>
                    <a:pt x="8077" y="8064"/>
                  </a:lnTo>
                  <a:lnTo>
                    <a:pt x="2166" y="16823"/>
                  </a:lnTo>
                  <a:lnTo>
                    <a:pt x="0" y="27559"/>
                  </a:lnTo>
                  <a:lnTo>
                    <a:pt x="0" y="248285"/>
                  </a:lnTo>
                  <a:lnTo>
                    <a:pt x="2166" y="259020"/>
                  </a:lnTo>
                  <a:lnTo>
                    <a:pt x="8077" y="267779"/>
                  </a:lnTo>
                  <a:lnTo>
                    <a:pt x="16844" y="273681"/>
                  </a:lnTo>
                  <a:lnTo>
                    <a:pt x="27584" y="275844"/>
                  </a:lnTo>
                  <a:lnTo>
                    <a:pt x="1075817" y="275844"/>
                  </a:lnTo>
                  <a:lnTo>
                    <a:pt x="1086552" y="273681"/>
                  </a:lnTo>
                  <a:lnTo>
                    <a:pt x="1095311" y="267779"/>
                  </a:lnTo>
                  <a:lnTo>
                    <a:pt x="1101213" y="259020"/>
                  </a:lnTo>
                  <a:lnTo>
                    <a:pt x="1103376" y="248285"/>
                  </a:lnTo>
                  <a:lnTo>
                    <a:pt x="1103376" y="27559"/>
                  </a:lnTo>
                  <a:lnTo>
                    <a:pt x="1101213" y="16823"/>
                  </a:lnTo>
                  <a:lnTo>
                    <a:pt x="1095311" y="8064"/>
                  </a:lnTo>
                  <a:lnTo>
                    <a:pt x="1086552" y="2162"/>
                  </a:lnTo>
                  <a:lnTo>
                    <a:pt x="1075817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16991" y="4754880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30" h="276225">
                  <a:moveTo>
                    <a:pt x="0" y="27559"/>
                  </a:moveTo>
                  <a:lnTo>
                    <a:pt x="2166" y="16823"/>
                  </a:lnTo>
                  <a:lnTo>
                    <a:pt x="8077" y="8064"/>
                  </a:lnTo>
                  <a:lnTo>
                    <a:pt x="16844" y="2162"/>
                  </a:lnTo>
                  <a:lnTo>
                    <a:pt x="27584" y="0"/>
                  </a:lnTo>
                  <a:lnTo>
                    <a:pt x="1075817" y="0"/>
                  </a:lnTo>
                  <a:lnTo>
                    <a:pt x="1086552" y="2162"/>
                  </a:lnTo>
                  <a:lnTo>
                    <a:pt x="1095311" y="8064"/>
                  </a:lnTo>
                  <a:lnTo>
                    <a:pt x="1101213" y="16823"/>
                  </a:lnTo>
                  <a:lnTo>
                    <a:pt x="1103376" y="27559"/>
                  </a:lnTo>
                  <a:lnTo>
                    <a:pt x="1103376" y="248285"/>
                  </a:lnTo>
                  <a:lnTo>
                    <a:pt x="1101213" y="259020"/>
                  </a:lnTo>
                  <a:lnTo>
                    <a:pt x="1095311" y="267779"/>
                  </a:lnTo>
                  <a:lnTo>
                    <a:pt x="1086552" y="273681"/>
                  </a:lnTo>
                  <a:lnTo>
                    <a:pt x="1075817" y="275844"/>
                  </a:lnTo>
                  <a:lnTo>
                    <a:pt x="27584" y="275844"/>
                  </a:lnTo>
                  <a:lnTo>
                    <a:pt x="16844" y="273681"/>
                  </a:lnTo>
                  <a:lnTo>
                    <a:pt x="8077" y="267779"/>
                  </a:lnTo>
                  <a:lnTo>
                    <a:pt x="2166" y="259020"/>
                  </a:lnTo>
                  <a:lnTo>
                    <a:pt x="0" y="248285"/>
                  </a:lnTo>
                  <a:lnTo>
                    <a:pt x="0" y="27559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465531" y="4787645"/>
            <a:ext cx="80581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75">
                <a:latin typeface="Trebuchet MS"/>
                <a:cs typeface="Trebuchet MS"/>
              </a:rPr>
              <a:t>R1:</a:t>
            </a:r>
            <a:r>
              <a:rPr dirty="0" sz="1050" spc="-40">
                <a:latin typeface="Trebuchet MS"/>
                <a:cs typeface="Trebuchet MS"/>
              </a:rPr>
              <a:t> </a:t>
            </a:r>
            <a:r>
              <a:rPr dirty="0" sz="1050">
                <a:latin typeface="Trebuchet MS"/>
                <a:cs typeface="Trebuchet MS"/>
              </a:rPr>
              <a:t>Oct</a:t>
            </a:r>
            <a:r>
              <a:rPr dirty="0" sz="1050" spc="-40">
                <a:latin typeface="Trebuchet MS"/>
                <a:cs typeface="Trebuchet MS"/>
              </a:rPr>
              <a:t> </a:t>
            </a:r>
            <a:r>
              <a:rPr dirty="0" sz="1050">
                <a:latin typeface="Trebuchet MS"/>
                <a:cs typeface="Trebuchet MS"/>
              </a:rPr>
              <a:t>-</a:t>
            </a:r>
            <a:r>
              <a:rPr dirty="0" sz="1050" spc="-25">
                <a:latin typeface="Trebuchet MS"/>
                <a:cs typeface="Trebuchet MS"/>
              </a:rPr>
              <a:t> Nov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310641" y="5055108"/>
            <a:ext cx="1116330" cy="354330"/>
            <a:chOff x="310641" y="5055108"/>
            <a:chExt cx="1116330" cy="354330"/>
          </a:xfrm>
        </p:grpSpPr>
        <p:sp>
          <p:nvSpPr>
            <p:cNvPr id="11" name="object 11" descr=""/>
            <p:cNvSpPr/>
            <p:nvPr/>
          </p:nvSpPr>
          <p:spPr>
            <a:xfrm>
              <a:off x="844295" y="5055108"/>
              <a:ext cx="48895" cy="47625"/>
            </a:xfrm>
            <a:custGeom>
              <a:avLst/>
              <a:gdLst/>
              <a:ahLst/>
              <a:cxnLst/>
              <a:rect l="l" t="t" r="r" b="b"/>
              <a:pathLst>
                <a:path w="48894" h="47625">
                  <a:moveTo>
                    <a:pt x="40652" y="0"/>
                  </a:moveTo>
                  <a:lnTo>
                    <a:pt x="8115" y="0"/>
                  </a:lnTo>
                  <a:lnTo>
                    <a:pt x="8115" y="23622"/>
                  </a:lnTo>
                  <a:lnTo>
                    <a:pt x="0" y="23622"/>
                  </a:lnTo>
                  <a:lnTo>
                    <a:pt x="24384" y="47244"/>
                  </a:lnTo>
                  <a:lnTo>
                    <a:pt x="48767" y="23622"/>
                  </a:lnTo>
                  <a:lnTo>
                    <a:pt x="40652" y="23622"/>
                  </a:lnTo>
                  <a:lnTo>
                    <a:pt x="40652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316991" y="5126736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30" h="276225">
                  <a:moveTo>
                    <a:pt x="1075817" y="0"/>
                  </a:moveTo>
                  <a:lnTo>
                    <a:pt x="27584" y="0"/>
                  </a:lnTo>
                  <a:lnTo>
                    <a:pt x="16844" y="2162"/>
                  </a:lnTo>
                  <a:lnTo>
                    <a:pt x="8077" y="8064"/>
                  </a:lnTo>
                  <a:lnTo>
                    <a:pt x="2166" y="16823"/>
                  </a:lnTo>
                  <a:lnTo>
                    <a:pt x="0" y="27558"/>
                  </a:lnTo>
                  <a:lnTo>
                    <a:pt x="0" y="248284"/>
                  </a:lnTo>
                  <a:lnTo>
                    <a:pt x="2166" y="259020"/>
                  </a:lnTo>
                  <a:lnTo>
                    <a:pt x="8077" y="267779"/>
                  </a:lnTo>
                  <a:lnTo>
                    <a:pt x="16844" y="273681"/>
                  </a:lnTo>
                  <a:lnTo>
                    <a:pt x="27584" y="275844"/>
                  </a:lnTo>
                  <a:lnTo>
                    <a:pt x="1075817" y="275844"/>
                  </a:lnTo>
                  <a:lnTo>
                    <a:pt x="1086552" y="273681"/>
                  </a:lnTo>
                  <a:lnTo>
                    <a:pt x="1095311" y="267779"/>
                  </a:lnTo>
                  <a:lnTo>
                    <a:pt x="1101213" y="259020"/>
                  </a:lnTo>
                  <a:lnTo>
                    <a:pt x="1103376" y="248284"/>
                  </a:lnTo>
                  <a:lnTo>
                    <a:pt x="1103376" y="27558"/>
                  </a:lnTo>
                  <a:lnTo>
                    <a:pt x="1101213" y="16823"/>
                  </a:lnTo>
                  <a:lnTo>
                    <a:pt x="1095311" y="8064"/>
                  </a:lnTo>
                  <a:lnTo>
                    <a:pt x="1086552" y="2162"/>
                  </a:lnTo>
                  <a:lnTo>
                    <a:pt x="1075817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316991" y="5126736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30" h="276225">
                  <a:moveTo>
                    <a:pt x="0" y="27558"/>
                  </a:moveTo>
                  <a:lnTo>
                    <a:pt x="2166" y="16823"/>
                  </a:lnTo>
                  <a:lnTo>
                    <a:pt x="8077" y="8064"/>
                  </a:lnTo>
                  <a:lnTo>
                    <a:pt x="16844" y="2162"/>
                  </a:lnTo>
                  <a:lnTo>
                    <a:pt x="27584" y="0"/>
                  </a:lnTo>
                  <a:lnTo>
                    <a:pt x="1075817" y="0"/>
                  </a:lnTo>
                  <a:lnTo>
                    <a:pt x="1086552" y="2162"/>
                  </a:lnTo>
                  <a:lnTo>
                    <a:pt x="1095311" y="8064"/>
                  </a:lnTo>
                  <a:lnTo>
                    <a:pt x="1101213" y="16823"/>
                  </a:lnTo>
                  <a:lnTo>
                    <a:pt x="1103376" y="27558"/>
                  </a:lnTo>
                  <a:lnTo>
                    <a:pt x="1103376" y="248284"/>
                  </a:lnTo>
                  <a:lnTo>
                    <a:pt x="1101213" y="259020"/>
                  </a:lnTo>
                  <a:lnTo>
                    <a:pt x="1095311" y="267779"/>
                  </a:lnTo>
                  <a:lnTo>
                    <a:pt x="1086552" y="273681"/>
                  </a:lnTo>
                  <a:lnTo>
                    <a:pt x="1075817" y="275844"/>
                  </a:lnTo>
                  <a:lnTo>
                    <a:pt x="27584" y="275844"/>
                  </a:lnTo>
                  <a:lnTo>
                    <a:pt x="16844" y="273681"/>
                  </a:lnTo>
                  <a:lnTo>
                    <a:pt x="8077" y="267779"/>
                  </a:lnTo>
                  <a:lnTo>
                    <a:pt x="2166" y="259020"/>
                  </a:lnTo>
                  <a:lnTo>
                    <a:pt x="0" y="248284"/>
                  </a:lnTo>
                  <a:lnTo>
                    <a:pt x="0" y="27558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446938" y="5160009"/>
            <a:ext cx="842644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rebuchet MS"/>
                <a:cs typeface="Trebuchet MS"/>
              </a:rPr>
              <a:t>R2:</a:t>
            </a:r>
            <a:r>
              <a:rPr dirty="0" sz="1050" spc="-50">
                <a:latin typeface="Trebuchet MS"/>
                <a:cs typeface="Trebuchet MS"/>
              </a:rPr>
              <a:t> </a:t>
            </a:r>
            <a:r>
              <a:rPr dirty="0" sz="1050">
                <a:latin typeface="Trebuchet MS"/>
                <a:cs typeface="Trebuchet MS"/>
              </a:rPr>
              <a:t>Feb</a:t>
            </a:r>
            <a:r>
              <a:rPr dirty="0" sz="1050" spc="-35">
                <a:latin typeface="Trebuchet MS"/>
                <a:cs typeface="Trebuchet MS"/>
              </a:rPr>
              <a:t> </a:t>
            </a:r>
            <a:r>
              <a:rPr dirty="0" sz="1050">
                <a:latin typeface="Trebuchet MS"/>
                <a:cs typeface="Trebuchet MS"/>
              </a:rPr>
              <a:t>-</a:t>
            </a:r>
            <a:r>
              <a:rPr dirty="0" sz="1050" spc="-20">
                <a:latin typeface="Trebuchet MS"/>
                <a:cs typeface="Trebuchet MS"/>
              </a:rPr>
              <a:t> </a:t>
            </a:r>
            <a:r>
              <a:rPr dirty="0" sz="1050" spc="40">
                <a:latin typeface="Trebuchet MS"/>
                <a:cs typeface="Trebuchet MS"/>
              </a:rPr>
              <a:t>Mar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310641" y="5426964"/>
            <a:ext cx="1116330" cy="354330"/>
            <a:chOff x="310641" y="5426964"/>
            <a:chExt cx="1116330" cy="354330"/>
          </a:xfrm>
        </p:grpSpPr>
        <p:sp>
          <p:nvSpPr>
            <p:cNvPr id="16" name="object 16" descr=""/>
            <p:cNvSpPr/>
            <p:nvPr/>
          </p:nvSpPr>
          <p:spPr>
            <a:xfrm>
              <a:off x="844295" y="5426964"/>
              <a:ext cx="48895" cy="48895"/>
            </a:xfrm>
            <a:custGeom>
              <a:avLst/>
              <a:gdLst/>
              <a:ahLst/>
              <a:cxnLst/>
              <a:rect l="l" t="t" r="r" b="b"/>
              <a:pathLst>
                <a:path w="48894" h="48895">
                  <a:moveTo>
                    <a:pt x="40652" y="0"/>
                  </a:moveTo>
                  <a:lnTo>
                    <a:pt x="8115" y="0"/>
                  </a:lnTo>
                  <a:lnTo>
                    <a:pt x="8115" y="24384"/>
                  </a:lnTo>
                  <a:lnTo>
                    <a:pt x="0" y="24384"/>
                  </a:lnTo>
                  <a:lnTo>
                    <a:pt x="24384" y="48768"/>
                  </a:lnTo>
                  <a:lnTo>
                    <a:pt x="48767" y="24384"/>
                  </a:lnTo>
                  <a:lnTo>
                    <a:pt x="40652" y="24384"/>
                  </a:lnTo>
                  <a:lnTo>
                    <a:pt x="40652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316991" y="5498592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30" h="276225">
                  <a:moveTo>
                    <a:pt x="1075817" y="0"/>
                  </a:moveTo>
                  <a:lnTo>
                    <a:pt x="27584" y="0"/>
                  </a:lnTo>
                  <a:lnTo>
                    <a:pt x="16844" y="2162"/>
                  </a:lnTo>
                  <a:lnTo>
                    <a:pt x="8077" y="8064"/>
                  </a:lnTo>
                  <a:lnTo>
                    <a:pt x="2166" y="16823"/>
                  </a:lnTo>
                  <a:lnTo>
                    <a:pt x="0" y="27559"/>
                  </a:lnTo>
                  <a:lnTo>
                    <a:pt x="0" y="248259"/>
                  </a:lnTo>
                  <a:lnTo>
                    <a:pt x="2166" y="258999"/>
                  </a:lnTo>
                  <a:lnTo>
                    <a:pt x="8077" y="267766"/>
                  </a:lnTo>
                  <a:lnTo>
                    <a:pt x="16844" y="273677"/>
                  </a:lnTo>
                  <a:lnTo>
                    <a:pt x="27584" y="275844"/>
                  </a:lnTo>
                  <a:lnTo>
                    <a:pt x="1075817" y="275844"/>
                  </a:lnTo>
                  <a:lnTo>
                    <a:pt x="1086552" y="273677"/>
                  </a:lnTo>
                  <a:lnTo>
                    <a:pt x="1095311" y="267766"/>
                  </a:lnTo>
                  <a:lnTo>
                    <a:pt x="1101213" y="258999"/>
                  </a:lnTo>
                  <a:lnTo>
                    <a:pt x="1103376" y="248259"/>
                  </a:lnTo>
                  <a:lnTo>
                    <a:pt x="1103376" y="27559"/>
                  </a:lnTo>
                  <a:lnTo>
                    <a:pt x="1101213" y="16823"/>
                  </a:lnTo>
                  <a:lnTo>
                    <a:pt x="1095311" y="8064"/>
                  </a:lnTo>
                  <a:lnTo>
                    <a:pt x="1086552" y="2162"/>
                  </a:lnTo>
                  <a:lnTo>
                    <a:pt x="1075817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316991" y="5498592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30" h="276225">
                  <a:moveTo>
                    <a:pt x="0" y="27559"/>
                  </a:moveTo>
                  <a:lnTo>
                    <a:pt x="2166" y="16823"/>
                  </a:lnTo>
                  <a:lnTo>
                    <a:pt x="8077" y="8064"/>
                  </a:lnTo>
                  <a:lnTo>
                    <a:pt x="16844" y="2162"/>
                  </a:lnTo>
                  <a:lnTo>
                    <a:pt x="27584" y="0"/>
                  </a:lnTo>
                  <a:lnTo>
                    <a:pt x="1075817" y="0"/>
                  </a:lnTo>
                  <a:lnTo>
                    <a:pt x="1086552" y="2162"/>
                  </a:lnTo>
                  <a:lnTo>
                    <a:pt x="1095311" y="8064"/>
                  </a:lnTo>
                  <a:lnTo>
                    <a:pt x="1101213" y="16823"/>
                  </a:lnTo>
                  <a:lnTo>
                    <a:pt x="1103376" y="27559"/>
                  </a:lnTo>
                  <a:lnTo>
                    <a:pt x="1103376" y="248259"/>
                  </a:lnTo>
                  <a:lnTo>
                    <a:pt x="1101213" y="258999"/>
                  </a:lnTo>
                  <a:lnTo>
                    <a:pt x="1095311" y="267766"/>
                  </a:lnTo>
                  <a:lnTo>
                    <a:pt x="1086552" y="273677"/>
                  </a:lnTo>
                  <a:lnTo>
                    <a:pt x="1075817" y="275844"/>
                  </a:lnTo>
                  <a:lnTo>
                    <a:pt x="27584" y="275844"/>
                  </a:lnTo>
                  <a:lnTo>
                    <a:pt x="16844" y="273677"/>
                  </a:lnTo>
                  <a:lnTo>
                    <a:pt x="8077" y="267766"/>
                  </a:lnTo>
                  <a:lnTo>
                    <a:pt x="2166" y="258999"/>
                  </a:lnTo>
                  <a:lnTo>
                    <a:pt x="0" y="248259"/>
                  </a:lnTo>
                  <a:lnTo>
                    <a:pt x="0" y="27559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 txBox="1"/>
          <p:nvPr/>
        </p:nvSpPr>
        <p:spPr>
          <a:xfrm>
            <a:off x="440842" y="5532221"/>
            <a:ext cx="85725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rebuchet MS"/>
                <a:cs typeface="Trebuchet MS"/>
              </a:rPr>
              <a:t>R3:</a:t>
            </a:r>
            <a:r>
              <a:rPr dirty="0" sz="1050" spc="-30">
                <a:latin typeface="Trebuchet MS"/>
                <a:cs typeface="Trebuchet MS"/>
              </a:rPr>
              <a:t> </a:t>
            </a:r>
            <a:r>
              <a:rPr dirty="0" sz="1050">
                <a:latin typeface="Trebuchet MS"/>
                <a:cs typeface="Trebuchet MS"/>
              </a:rPr>
              <a:t>Apr</a:t>
            </a:r>
            <a:r>
              <a:rPr dirty="0" sz="1050" spc="-15">
                <a:latin typeface="Trebuchet MS"/>
                <a:cs typeface="Trebuchet MS"/>
              </a:rPr>
              <a:t> </a:t>
            </a:r>
            <a:r>
              <a:rPr dirty="0" sz="1050">
                <a:latin typeface="Trebuchet MS"/>
                <a:cs typeface="Trebuchet MS"/>
              </a:rPr>
              <a:t>-</a:t>
            </a:r>
            <a:r>
              <a:rPr dirty="0" sz="1050" spc="-10">
                <a:latin typeface="Trebuchet MS"/>
                <a:cs typeface="Trebuchet MS"/>
              </a:rPr>
              <a:t> </a:t>
            </a:r>
            <a:r>
              <a:rPr dirty="0" sz="1050" spc="55">
                <a:latin typeface="Trebuchet MS"/>
                <a:cs typeface="Trebuchet MS"/>
              </a:rPr>
              <a:t>May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20" name="object 20" descr=""/>
          <p:cNvGrpSpPr/>
          <p:nvPr/>
        </p:nvGrpSpPr>
        <p:grpSpPr>
          <a:xfrm>
            <a:off x="310895" y="5798820"/>
            <a:ext cx="1115695" cy="355600"/>
            <a:chOff x="310895" y="5798820"/>
            <a:chExt cx="1115695" cy="355600"/>
          </a:xfrm>
        </p:grpSpPr>
        <p:sp>
          <p:nvSpPr>
            <p:cNvPr id="21" name="object 21" descr=""/>
            <p:cNvSpPr/>
            <p:nvPr/>
          </p:nvSpPr>
          <p:spPr>
            <a:xfrm>
              <a:off x="844295" y="5798820"/>
              <a:ext cx="48895" cy="48895"/>
            </a:xfrm>
            <a:custGeom>
              <a:avLst/>
              <a:gdLst/>
              <a:ahLst/>
              <a:cxnLst/>
              <a:rect l="l" t="t" r="r" b="b"/>
              <a:pathLst>
                <a:path w="48894" h="48895">
                  <a:moveTo>
                    <a:pt x="40652" y="0"/>
                  </a:moveTo>
                  <a:lnTo>
                    <a:pt x="8115" y="0"/>
                  </a:lnTo>
                  <a:lnTo>
                    <a:pt x="8115" y="24383"/>
                  </a:lnTo>
                  <a:lnTo>
                    <a:pt x="0" y="24383"/>
                  </a:lnTo>
                  <a:lnTo>
                    <a:pt x="24384" y="48767"/>
                  </a:lnTo>
                  <a:lnTo>
                    <a:pt x="48767" y="24383"/>
                  </a:lnTo>
                  <a:lnTo>
                    <a:pt x="40652" y="24383"/>
                  </a:lnTo>
                  <a:lnTo>
                    <a:pt x="40652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316991" y="5871972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30" h="276225">
                  <a:moveTo>
                    <a:pt x="1075817" y="0"/>
                  </a:moveTo>
                  <a:lnTo>
                    <a:pt x="27584" y="0"/>
                  </a:lnTo>
                  <a:lnTo>
                    <a:pt x="16844" y="2166"/>
                  </a:lnTo>
                  <a:lnTo>
                    <a:pt x="8077" y="8077"/>
                  </a:lnTo>
                  <a:lnTo>
                    <a:pt x="2166" y="16844"/>
                  </a:lnTo>
                  <a:lnTo>
                    <a:pt x="0" y="27584"/>
                  </a:lnTo>
                  <a:lnTo>
                    <a:pt x="0" y="248259"/>
                  </a:lnTo>
                  <a:lnTo>
                    <a:pt x="2166" y="258999"/>
                  </a:lnTo>
                  <a:lnTo>
                    <a:pt x="8077" y="267766"/>
                  </a:lnTo>
                  <a:lnTo>
                    <a:pt x="16844" y="273677"/>
                  </a:lnTo>
                  <a:lnTo>
                    <a:pt x="27584" y="275843"/>
                  </a:lnTo>
                  <a:lnTo>
                    <a:pt x="1075817" y="275843"/>
                  </a:lnTo>
                  <a:lnTo>
                    <a:pt x="1086552" y="273677"/>
                  </a:lnTo>
                  <a:lnTo>
                    <a:pt x="1095311" y="267766"/>
                  </a:lnTo>
                  <a:lnTo>
                    <a:pt x="1101213" y="258999"/>
                  </a:lnTo>
                  <a:lnTo>
                    <a:pt x="1103376" y="248259"/>
                  </a:lnTo>
                  <a:lnTo>
                    <a:pt x="1103376" y="27584"/>
                  </a:lnTo>
                  <a:lnTo>
                    <a:pt x="1101213" y="16844"/>
                  </a:lnTo>
                  <a:lnTo>
                    <a:pt x="1095311" y="8077"/>
                  </a:lnTo>
                  <a:lnTo>
                    <a:pt x="1086552" y="2166"/>
                  </a:lnTo>
                  <a:lnTo>
                    <a:pt x="1075817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316991" y="5871972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30" h="276225">
                  <a:moveTo>
                    <a:pt x="0" y="27584"/>
                  </a:moveTo>
                  <a:lnTo>
                    <a:pt x="2166" y="16844"/>
                  </a:lnTo>
                  <a:lnTo>
                    <a:pt x="8077" y="8077"/>
                  </a:lnTo>
                  <a:lnTo>
                    <a:pt x="16844" y="2166"/>
                  </a:lnTo>
                  <a:lnTo>
                    <a:pt x="27584" y="0"/>
                  </a:lnTo>
                  <a:lnTo>
                    <a:pt x="1075817" y="0"/>
                  </a:lnTo>
                  <a:lnTo>
                    <a:pt x="1086552" y="2166"/>
                  </a:lnTo>
                  <a:lnTo>
                    <a:pt x="1095311" y="8077"/>
                  </a:lnTo>
                  <a:lnTo>
                    <a:pt x="1101213" y="16844"/>
                  </a:lnTo>
                  <a:lnTo>
                    <a:pt x="1103376" y="27584"/>
                  </a:lnTo>
                  <a:lnTo>
                    <a:pt x="1103376" y="248259"/>
                  </a:lnTo>
                  <a:lnTo>
                    <a:pt x="1101213" y="258999"/>
                  </a:lnTo>
                  <a:lnTo>
                    <a:pt x="1095311" y="267766"/>
                  </a:lnTo>
                  <a:lnTo>
                    <a:pt x="1086552" y="273677"/>
                  </a:lnTo>
                  <a:lnTo>
                    <a:pt x="1075817" y="275843"/>
                  </a:lnTo>
                  <a:lnTo>
                    <a:pt x="27584" y="275843"/>
                  </a:lnTo>
                  <a:lnTo>
                    <a:pt x="16844" y="273677"/>
                  </a:lnTo>
                  <a:lnTo>
                    <a:pt x="8077" y="267766"/>
                  </a:lnTo>
                  <a:lnTo>
                    <a:pt x="2166" y="258999"/>
                  </a:lnTo>
                  <a:lnTo>
                    <a:pt x="0" y="248259"/>
                  </a:lnTo>
                  <a:lnTo>
                    <a:pt x="0" y="27584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 descr=""/>
          <p:cNvSpPr txBox="1"/>
          <p:nvPr/>
        </p:nvSpPr>
        <p:spPr>
          <a:xfrm>
            <a:off x="460654" y="5904687"/>
            <a:ext cx="81597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rebuchet MS"/>
                <a:cs typeface="Trebuchet MS"/>
              </a:rPr>
              <a:t>R4:</a:t>
            </a:r>
            <a:r>
              <a:rPr dirty="0" sz="1050" spc="-80">
                <a:latin typeface="Trebuchet MS"/>
                <a:cs typeface="Trebuchet MS"/>
              </a:rPr>
              <a:t> </a:t>
            </a:r>
            <a:r>
              <a:rPr dirty="0" sz="1050" spc="-10">
                <a:latin typeface="Trebuchet MS"/>
                <a:cs typeface="Trebuchet MS"/>
              </a:rPr>
              <a:t>June</a:t>
            </a:r>
            <a:r>
              <a:rPr dirty="0" sz="1050" spc="-50">
                <a:latin typeface="Trebuchet MS"/>
                <a:cs typeface="Trebuchet MS"/>
              </a:rPr>
              <a:t> </a:t>
            </a:r>
            <a:r>
              <a:rPr dirty="0" sz="1050">
                <a:latin typeface="Trebuchet MS"/>
                <a:cs typeface="Trebuchet MS"/>
              </a:rPr>
              <a:t>-</a:t>
            </a:r>
            <a:r>
              <a:rPr dirty="0" sz="1050" spc="-60">
                <a:latin typeface="Trebuchet MS"/>
                <a:cs typeface="Trebuchet MS"/>
              </a:rPr>
              <a:t> </a:t>
            </a:r>
            <a:r>
              <a:rPr dirty="0" sz="1050" spc="-25">
                <a:latin typeface="Trebuchet MS"/>
                <a:cs typeface="Trebuchet MS"/>
              </a:rPr>
              <a:t>Jul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25" name="object 25" descr=""/>
          <p:cNvSpPr/>
          <p:nvPr/>
        </p:nvSpPr>
        <p:spPr>
          <a:xfrm>
            <a:off x="1574291" y="3514344"/>
            <a:ext cx="1103630" cy="1144905"/>
          </a:xfrm>
          <a:custGeom>
            <a:avLst/>
            <a:gdLst/>
            <a:ahLst/>
            <a:cxnLst/>
            <a:rect l="l" t="t" r="r" b="b"/>
            <a:pathLst>
              <a:path w="1103630" h="1144904">
                <a:moveTo>
                  <a:pt x="993013" y="0"/>
                </a:moveTo>
                <a:lnTo>
                  <a:pt x="110363" y="0"/>
                </a:lnTo>
                <a:lnTo>
                  <a:pt x="67401" y="8671"/>
                </a:lnTo>
                <a:lnTo>
                  <a:pt x="32321" y="32321"/>
                </a:lnTo>
                <a:lnTo>
                  <a:pt x="8671" y="67401"/>
                </a:lnTo>
                <a:lnTo>
                  <a:pt x="0" y="110362"/>
                </a:lnTo>
                <a:lnTo>
                  <a:pt x="0" y="1034160"/>
                </a:lnTo>
                <a:lnTo>
                  <a:pt x="8671" y="1077122"/>
                </a:lnTo>
                <a:lnTo>
                  <a:pt x="32321" y="1112202"/>
                </a:lnTo>
                <a:lnTo>
                  <a:pt x="67401" y="1135852"/>
                </a:lnTo>
                <a:lnTo>
                  <a:pt x="110363" y="1144523"/>
                </a:lnTo>
                <a:lnTo>
                  <a:pt x="993013" y="1144523"/>
                </a:lnTo>
                <a:lnTo>
                  <a:pt x="1035974" y="1135852"/>
                </a:lnTo>
                <a:lnTo>
                  <a:pt x="1071054" y="1112202"/>
                </a:lnTo>
                <a:lnTo>
                  <a:pt x="1094704" y="1077122"/>
                </a:lnTo>
                <a:lnTo>
                  <a:pt x="1103376" y="1034160"/>
                </a:lnTo>
                <a:lnTo>
                  <a:pt x="1103376" y="110362"/>
                </a:lnTo>
                <a:lnTo>
                  <a:pt x="1094704" y="67401"/>
                </a:lnTo>
                <a:lnTo>
                  <a:pt x="1071054" y="32321"/>
                </a:lnTo>
                <a:lnTo>
                  <a:pt x="1035974" y="8671"/>
                </a:lnTo>
                <a:lnTo>
                  <a:pt x="993013" y="0"/>
                </a:lnTo>
                <a:close/>
              </a:path>
            </a:pathLst>
          </a:custGeom>
          <a:solidFill>
            <a:srgbClr val="BD830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 descr=""/>
          <p:cNvSpPr txBox="1"/>
          <p:nvPr/>
        </p:nvSpPr>
        <p:spPr>
          <a:xfrm>
            <a:off x="1717929" y="3628135"/>
            <a:ext cx="814705" cy="892810"/>
          </a:xfrm>
          <a:prstGeom prst="rect">
            <a:avLst/>
          </a:prstGeom>
        </p:spPr>
        <p:txBody>
          <a:bodyPr wrap="square" lIns="0" tIns="32384" rIns="0" bIns="0" rtlCol="0" vert="horz">
            <a:spAutoFit/>
          </a:bodyPr>
          <a:lstStyle/>
          <a:p>
            <a:pPr algn="ctr" marL="12065" marR="5080" indent="-1270">
              <a:lnSpc>
                <a:spcPct val="88200"/>
              </a:lnSpc>
              <a:spcBef>
                <a:spcPts val="254"/>
              </a:spcBef>
            </a:pPr>
            <a:r>
              <a:rPr dirty="0" sz="1050" spc="40">
                <a:solidFill>
                  <a:srgbClr val="FFFFFF"/>
                </a:solidFill>
                <a:latin typeface="Trebuchet MS"/>
                <a:cs typeface="Trebuchet MS"/>
              </a:rPr>
              <a:t>Secondees </a:t>
            </a:r>
            <a:r>
              <a:rPr dirty="0" sz="1050">
                <a:solidFill>
                  <a:srgbClr val="FFFFFF"/>
                </a:solidFill>
                <a:latin typeface="Trebuchet MS"/>
                <a:cs typeface="Trebuchet MS"/>
              </a:rPr>
              <a:t>depart</a:t>
            </a:r>
            <a:r>
              <a:rPr dirty="0" sz="1050" spc="1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050" spc="-20">
                <a:solidFill>
                  <a:srgbClr val="FFFFFF"/>
                </a:solidFill>
                <a:latin typeface="Trebuchet MS"/>
                <a:cs typeface="Trebuchet MS"/>
              </a:rPr>
              <a:t>home </a:t>
            </a:r>
            <a:r>
              <a:rPr dirty="0" sz="1050">
                <a:solidFill>
                  <a:srgbClr val="FFFFFF"/>
                </a:solidFill>
                <a:latin typeface="Trebuchet MS"/>
                <a:cs typeface="Trebuchet MS"/>
              </a:rPr>
              <a:t>location</a:t>
            </a:r>
            <a:r>
              <a:rPr dirty="0" sz="1050" spc="2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050" spc="-25">
                <a:solidFill>
                  <a:srgbClr val="FFFFFF"/>
                </a:solidFill>
                <a:latin typeface="Trebuchet MS"/>
                <a:cs typeface="Trebuchet MS"/>
              </a:rPr>
              <a:t>and </a:t>
            </a:r>
            <a:r>
              <a:rPr dirty="0" sz="1050">
                <a:solidFill>
                  <a:srgbClr val="FFFFFF"/>
                </a:solidFill>
                <a:latin typeface="Trebuchet MS"/>
                <a:cs typeface="Trebuchet MS"/>
              </a:rPr>
              <a:t>arrive</a:t>
            </a:r>
            <a:r>
              <a:rPr dirty="0" sz="1050" spc="-8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050" spc="-25">
                <a:solidFill>
                  <a:srgbClr val="FFFFFF"/>
                </a:solidFill>
                <a:latin typeface="Trebuchet MS"/>
                <a:cs typeface="Trebuchet MS"/>
              </a:rPr>
              <a:t>in </a:t>
            </a:r>
            <a:r>
              <a:rPr dirty="0" sz="1050" spc="-10">
                <a:solidFill>
                  <a:srgbClr val="FFFFFF"/>
                </a:solidFill>
                <a:latin typeface="Trebuchet MS"/>
                <a:cs typeface="Trebuchet MS"/>
              </a:rPr>
              <a:t>Secondment location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27" name="object 27" descr=""/>
          <p:cNvGrpSpPr/>
          <p:nvPr/>
        </p:nvGrpSpPr>
        <p:grpSpPr>
          <a:xfrm>
            <a:off x="1567941" y="4681728"/>
            <a:ext cx="1116330" cy="355600"/>
            <a:chOff x="1567941" y="4681728"/>
            <a:chExt cx="1116330" cy="355600"/>
          </a:xfrm>
        </p:grpSpPr>
        <p:sp>
          <p:nvSpPr>
            <p:cNvPr id="28" name="object 28" descr=""/>
            <p:cNvSpPr/>
            <p:nvPr/>
          </p:nvSpPr>
          <p:spPr>
            <a:xfrm>
              <a:off x="2101595" y="4681728"/>
              <a:ext cx="48895" cy="48895"/>
            </a:xfrm>
            <a:custGeom>
              <a:avLst/>
              <a:gdLst/>
              <a:ahLst/>
              <a:cxnLst/>
              <a:rect l="l" t="t" r="r" b="b"/>
              <a:pathLst>
                <a:path w="48894" h="48895">
                  <a:moveTo>
                    <a:pt x="40640" y="0"/>
                  </a:moveTo>
                  <a:lnTo>
                    <a:pt x="8128" y="0"/>
                  </a:lnTo>
                  <a:lnTo>
                    <a:pt x="8128" y="24384"/>
                  </a:lnTo>
                  <a:lnTo>
                    <a:pt x="0" y="24384"/>
                  </a:lnTo>
                  <a:lnTo>
                    <a:pt x="24384" y="48768"/>
                  </a:lnTo>
                  <a:lnTo>
                    <a:pt x="48768" y="24384"/>
                  </a:lnTo>
                  <a:lnTo>
                    <a:pt x="40640" y="24384"/>
                  </a:lnTo>
                  <a:lnTo>
                    <a:pt x="40640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1574291" y="4754880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30" h="276225">
                  <a:moveTo>
                    <a:pt x="1075817" y="0"/>
                  </a:moveTo>
                  <a:lnTo>
                    <a:pt x="27559" y="0"/>
                  </a:lnTo>
                  <a:lnTo>
                    <a:pt x="16823" y="2162"/>
                  </a:lnTo>
                  <a:lnTo>
                    <a:pt x="8064" y="8064"/>
                  </a:lnTo>
                  <a:lnTo>
                    <a:pt x="2162" y="16823"/>
                  </a:lnTo>
                  <a:lnTo>
                    <a:pt x="0" y="27559"/>
                  </a:lnTo>
                  <a:lnTo>
                    <a:pt x="0" y="248285"/>
                  </a:lnTo>
                  <a:lnTo>
                    <a:pt x="2162" y="259020"/>
                  </a:lnTo>
                  <a:lnTo>
                    <a:pt x="8064" y="267779"/>
                  </a:lnTo>
                  <a:lnTo>
                    <a:pt x="16823" y="273681"/>
                  </a:lnTo>
                  <a:lnTo>
                    <a:pt x="27559" y="275844"/>
                  </a:lnTo>
                  <a:lnTo>
                    <a:pt x="1075817" y="275844"/>
                  </a:lnTo>
                  <a:lnTo>
                    <a:pt x="1086552" y="273681"/>
                  </a:lnTo>
                  <a:lnTo>
                    <a:pt x="1095311" y="267779"/>
                  </a:lnTo>
                  <a:lnTo>
                    <a:pt x="1101213" y="259020"/>
                  </a:lnTo>
                  <a:lnTo>
                    <a:pt x="1103376" y="248285"/>
                  </a:lnTo>
                  <a:lnTo>
                    <a:pt x="1103376" y="27559"/>
                  </a:lnTo>
                  <a:lnTo>
                    <a:pt x="1101213" y="16823"/>
                  </a:lnTo>
                  <a:lnTo>
                    <a:pt x="1095311" y="8064"/>
                  </a:lnTo>
                  <a:lnTo>
                    <a:pt x="1086552" y="2162"/>
                  </a:lnTo>
                  <a:lnTo>
                    <a:pt x="1075817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1574291" y="4754880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30" h="276225">
                  <a:moveTo>
                    <a:pt x="0" y="27559"/>
                  </a:moveTo>
                  <a:lnTo>
                    <a:pt x="2162" y="16823"/>
                  </a:lnTo>
                  <a:lnTo>
                    <a:pt x="8064" y="8064"/>
                  </a:lnTo>
                  <a:lnTo>
                    <a:pt x="16823" y="2162"/>
                  </a:lnTo>
                  <a:lnTo>
                    <a:pt x="27559" y="0"/>
                  </a:lnTo>
                  <a:lnTo>
                    <a:pt x="1075817" y="0"/>
                  </a:lnTo>
                  <a:lnTo>
                    <a:pt x="1086552" y="2162"/>
                  </a:lnTo>
                  <a:lnTo>
                    <a:pt x="1095311" y="8064"/>
                  </a:lnTo>
                  <a:lnTo>
                    <a:pt x="1101213" y="16823"/>
                  </a:lnTo>
                  <a:lnTo>
                    <a:pt x="1103376" y="27559"/>
                  </a:lnTo>
                  <a:lnTo>
                    <a:pt x="1103376" y="248285"/>
                  </a:lnTo>
                  <a:lnTo>
                    <a:pt x="1101213" y="259020"/>
                  </a:lnTo>
                  <a:lnTo>
                    <a:pt x="1095311" y="267779"/>
                  </a:lnTo>
                  <a:lnTo>
                    <a:pt x="1086552" y="273681"/>
                  </a:lnTo>
                  <a:lnTo>
                    <a:pt x="1075817" y="275844"/>
                  </a:lnTo>
                  <a:lnTo>
                    <a:pt x="27559" y="275844"/>
                  </a:lnTo>
                  <a:lnTo>
                    <a:pt x="16823" y="273681"/>
                  </a:lnTo>
                  <a:lnTo>
                    <a:pt x="8064" y="267779"/>
                  </a:lnTo>
                  <a:lnTo>
                    <a:pt x="2162" y="259020"/>
                  </a:lnTo>
                  <a:lnTo>
                    <a:pt x="0" y="248285"/>
                  </a:lnTo>
                  <a:lnTo>
                    <a:pt x="0" y="27559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 descr=""/>
          <p:cNvSpPr txBox="1"/>
          <p:nvPr/>
        </p:nvSpPr>
        <p:spPr>
          <a:xfrm>
            <a:off x="1800605" y="4787645"/>
            <a:ext cx="65087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75">
                <a:latin typeface="Trebuchet MS"/>
                <a:cs typeface="Trebuchet MS"/>
              </a:rPr>
              <a:t>R1:</a:t>
            </a:r>
            <a:r>
              <a:rPr dirty="0" sz="1050" spc="-60">
                <a:latin typeface="Trebuchet MS"/>
                <a:cs typeface="Trebuchet MS"/>
              </a:rPr>
              <a:t> </a:t>
            </a:r>
            <a:r>
              <a:rPr dirty="0" sz="1050" spc="65">
                <a:latin typeface="Trebuchet MS"/>
                <a:cs typeface="Trebuchet MS"/>
              </a:rPr>
              <a:t>27</a:t>
            </a:r>
            <a:r>
              <a:rPr dirty="0" sz="1050" spc="-65">
                <a:latin typeface="Trebuchet MS"/>
                <a:cs typeface="Trebuchet MS"/>
              </a:rPr>
              <a:t> </a:t>
            </a:r>
            <a:r>
              <a:rPr dirty="0" sz="1050" spc="-25">
                <a:latin typeface="Trebuchet MS"/>
                <a:cs typeface="Trebuchet MS"/>
              </a:rPr>
              <a:t>Feb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32" name="object 32" descr=""/>
          <p:cNvGrpSpPr/>
          <p:nvPr/>
        </p:nvGrpSpPr>
        <p:grpSpPr>
          <a:xfrm>
            <a:off x="1567941" y="5055108"/>
            <a:ext cx="1116330" cy="354330"/>
            <a:chOff x="1567941" y="5055108"/>
            <a:chExt cx="1116330" cy="354330"/>
          </a:xfrm>
        </p:grpSpPr>
        <p:sp>
          <p:nvSpPr>
            <p:cNvPr id="33" name="object 33" descr=""/>
            <p:cNvSpPr/>
            <p:nvPr/>
          </p:nvSpPr>
          <p:spPr>
            <a:xfrm>
              <a:off x="2101595" y="5055108"/>
              <a:ext cx="48895" cy="47625"/>
            </a:xfrm>
            <a:custGeom>
              <a:avLst/>
              <a:gdLst/>
              <a:ahLst/>
              <a:cxnLst/>
              <a:rect l="l" t="t" r="r" b="b"/>
              <a:pathLst>
                <a:path w="48894" h="47625">
                  <a:moveTo>
                    <a:pt x="40640" y="0"/>
                  </a:moveTo>
                  <a:lnTo>
                    <a:pt x="8128" y="0"/>
                  </a:lnTo>
                  <a:lnTo>
                    <a:pt x="8128" y="23622"/>
                  </a:lnTo>
                  <a:lnTo>
                    <a:pt x="0" y="23622"/>
                  </a:lnTo>
                  <a:lnTo>
                    <a:pt x="24384" y="47244"/>
                  </a:lnTo>
                  <a:lnTo>
                    <a:pt x="48768" y="23622"/>
                  </a:lnTo>
                  <a:lnTo>
                    <a:pt x="40640" y="23622"/>
                  </a:lnTo>
                  <a:lnTo>
                    <a:pt x="40640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1574291" y="5126736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30" h="276225">
                  <a:moveTo>
                    <a:pt x="1075817" y="0"/>
                  </a:moveTo>
                  <a:lnTo>
                    <a:pt x="27559" y="0"/>
                  </a:lnTo>
                  <a:lnTo>
                    <a:pt x="16823" y="2162"/>
                  </a:lnTo>
                  <a:lnTo>
                    <a:pt x="8064" y="8064"/>
                  </a:lnTo>
                  <a:lnTo>
                    <a:pt x="2162" y="16823"/>
                  </a:lnTo>
                  <a:lnTo>
                    <a:pt x="0" y="27558"/>
                  </a:lnTo>
                  <a:lnTo>
                    <a:pt x="0" y="248284"/>
                  </a:lnTo>
                  <a:lnTo>
                    <a:pt x="2162" y="259020"/>
                  </a:lnTo>
                  <a:lnTo>
                    <a:pt x="8064" y="267779"/>
                  </a:lnTo>
                  <a:lnTo>
                    <a:pt x="16823" y="273681"/>
                  </a:lnTo>
                  <a:lnTo>
                    <a:pt x="27559" y="275844"/>
                  </a:lnTo>
                  <a:lnTo>
                    <a:pt x="1075817" y="275844"/>
                  </a:lnTo>
                  <a:lnTo>
                    <a:pt x="1086552" y="273681"/>
                  </a:lnTo>
                  <a:lnTo>
                    <a:pt x="1095311" y="267779"/>
                  </a:lnTo>
                  <a:lnTo>
                    <a:pt x="1101213" y="259020"/>
                  </a:lnTo>
                  <a:lnTo>
                    <a:pt x="1103376" y="248284"/>
                  </a:lnTo>
                  <a:lnTo>
                    <a:pt x="1103376" y="27558"/>
                  </a:lnTo>
                  <a:lnTo>
                    <a:pt x="1101213" y="16823"/>
                  </a:lnTo>
                  <a:lnTo>
                    <a:pt x="1095311" y="8064"/>
                  </a:lnTo>
                  <a:lnTo>
                    <a:pt x="1086552" y="2162"/>
                  </a:lnTo>
                  <a:lnTo>
                    <a:pt x="1075817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1574291" y="5126736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30" h="276225">
                  <a:moveTo>
                    <a:pt x="0" y="27558"/>
                  </a:moveTo>
                  <a:lnTo>
                    <a:pt x="2162" y="16823"/>
                  </a:lnTo>
                  <a:lnTo>
                    <a:pt x="8064" y="8064"/>
                  </a:lnTo>
                  <a:lnTo>
                    <a:pt x="16823" y="2162"/>
                  </a:lnTo>
                  <a:lnTo>
                    <a:pt x="27559" y="0"/>
                  </a:lnTo>
                  <a:lnTo>
                    <a:pt x="1075817" y="0"/>
                  </a:lnTo>
                  <a:lnTo>
                    <a:pt x="1086552" y="2162"/>
                  </a:lnTo>
                  <a:lnTo>
                    <a:pt x="1095311" y="8064"/>
                  </a:lnTo>
                  <a:lnTo>
                    <a:pt x="1101213" y="16823"/>
                  </a:lnTo>
                  <a:lnTo>
                    <a:pt x="1103376" y="27558"/>
                  </a:lnTo>
                  <a:lnTo>
                    <a:pt x="1103376" y="248284"/>
                  </a:lnTo>
                  <a:lnTo>
                    <a:pt x="1101213" y="259020"/>
                  </a:lnTo>
                  <a:lnTo>
                    <a:pt x="1095311" y="267779"/>
                  </a:lnTo>
                  <a:lnTo>
                    <a:pt x="1086552" y="273681"/>
                  </a:lnTo>
                  <a:lnTo>
                    <a:pt x="1075817" y="275844"/>
                  </a:lnTo>
                  <a:lnTo>
                    <a:pt x="27559" y="275844"/>
                  </a:lnTo>
                  <a:lnTo>
                    <a:pt x="16823" y="273681"/>
                  </a:lnTo>
                  <a:lnTo>
                    <a:pt x="8064" y="267779"/>
                  </a:lnTo>
                  <a:lnTo>
                    <a:pt x="2162" y="259020"/>
                  </a:lnTo>
                  <a:lnTo>
                    <a:pt x="0" y="248284"/>
                  </a:lnTo>
                  <a:lnTo>
                    <a:pt x="0" y="27558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 descr=""/>
          <p:cNvSpPr txBox="1"/>
          <p:nvPr/>
        </p:nvSpPr>
        <p:spPr>
          <a:xfrm>
            <a:off x="1809750" y="5160009"/>
            <a:ext cx="63246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rebuchet MS"/>
                <a:cs typeface="Trebuchet MS"/>
              </a:rPr>
              <a:t>R2:</a:t>
            </a:r>
            <a:r>
              <a:rPr dirty="0" sz="1050" spc="-90">
                <a:latin typeface="Trebuchet MS"/>
                <a:cs typeface="Trebuchet MS"/>
              </a:rPr>
              <a:t> </a:t>
            </a:r>
            <a:r>
              <a:rPr dirty="0" sz="1050" spc="125">
                <a:latin typeface="Trebuchet MS"/>
                <a:cs typeface="Trebuchet MS"/>
              </a:rPr>
              <a:t>8</a:t>
            </a:r>
            <a:r>
              <a:rPr dirty="0" sz="1050" spc="-75">
                <a:latin typeface="Trebuchet MS"/>
                <a:cs typeface="Trebuchet MS"/>
              </a:rPr>
              <a:t> </a:t>
            </a:r>
            <a:r>
              <a:rPr dirty="0" sz="1050" spc="55">
                <a:latin typeface="Trebuchet MS"/>
                <a:cs typeface="Trebuchet MS"/>
              </a:rPr>
              <a:t>May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37" name="object 37" descr=""/>
          <p:cNvGrpSpPr/>
          <p:nvPr/>
        </p:nvGrpSpPr>
        <p:grpSpPr>
          <a:xfrm>
            <a:off x="1567941" y="5426964"/>
            <a:ext cx="1116330" cy="354330"/>
            <a:chOff x="1567941" y="5426964"/>
            <a:chExt cx="1116330" cy="354330"/>
          </a:xfrm>
        </p:grpSpPr>
        <p:sp>
          <p:nvSpPr>
            <p:cNvPr id="38" name="object 38" descr=""/>
            <p:cNvSpPr/>
            <p:nvPr/>
          </p:nvSpPr>
          <p:spPr>
            <a:xfrm>
              <a:off x="2101595" y="5426964"/>
              <a:ext cx="48895" cy="48895"/>
            </a:xfrm>
            <a:custGeom>
              <a:avLst/>
              <a:gdLst/>
              <a:ahLst/>
              <a:cxnLst/>
              <a:rect l="l" t="t" r="r" b="b"/>
              <a:pathLst>
                <a:path w="48894" h="48895">
                  <a:moveTo>
                    <a:pt x="40640" y="0"/>
                  </a:moveTo>
                  <a:lnTo>
                    <a:pt x="8128" y="0"/>
                  </a:lnTo>
                  <a:lnTo>
                    <a:pt x="8128" y="24384"/>
                  </a:lnTo>
                  <a:lnTo>
                    <a:pt x="0" y="24384"/>
                  </a:lnTo>
                  <a:lnTo>
                    <a:pt x="24384" y="48768"/>
                  </a:lnTo>
                  <a:lnTo>
                    <a:pt x="48768" y="24384"/>
                  </a:lnTo>
                  <a:lnTo>
                    <a:pt x="40640" y="24384"/>
                  </a:lnTo>
                  <a:lnTo>
                    <a:pt x="40640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1574291" y="5498592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30" h="276225">
                  <a:moveTo>
                    <a:pt x="1075817" y="0"/>
                  </a:moveTo>
                  <a:lnTo>
                    <a:pt x="27559" y="0"/>
                  </a:lnTo>
                  <a:lnTo>
                    <a:pt x="16823" y="2162"/>
                  </a:lnTo>
                  <a:lnTo>
                    <a:pt x="8064" y="8064"/>
                  </a:lnTo>
                  <a:lnTo>
                    <a:pt x="2162" y="16823"/>
                  </a:lnTo>
                  <a:lnTo>
                    <a:pt x="0" y="27559"/>
                  </a:lnTo>
                  <a:lnTo>
                    <a:pt x="0" y="248259"/>
                  </a:lnTo>
                  <a:lnTo>
                    <a:pt x="2162" y="258999"/>
                  </a:lnTo>
                  <a:lnTo>
                    <a:pt x="8064" y="267766"/>
                  </a:lnTo>
                  <a:lnTo>
                    <a:pt x="16823" y="273677"/>
                  </a:lnTo>
                  <a:lnTo>
                    <a:pt x="27559" y="275844"/>
                  </a:lnTo>
                  <a:lnTo>
                    <a:pt x="1075817" y="275844"/>
                  </a:lnTo>
                  <a:lnTo>
                    <a:pt x="1086552" y="273677"/>
                  </a:lnTo>
                  <a:lnTo>
                    <a:pt x="1095311" y="267766"/>
                  </a:lnTo>
                  <a:lnTo>
                    <a:pt x="1101213" y="258999"/>
                  </a:lnTo>
                  <a:lnTo>
                    <a:pt x="1103376" y="248259"/>
                  </a:lnTo>
                  <a:lnTo>
                    <a:pt x="1103376" y="27559"/>
                  </a:lnTo>
                  <a:lnTo>
                    <a:pt x="1101213" y="16823"/>
                  </a:lnTo>
                  <a:lnTo>
                    <a:pt x="1095311" y="8064"/>
                  </a:lnTo>
                  <a:lnTo>
                    <a:pt x="1086552" y="2162"/>
                  </a:lnTo>
                  <a:lnTo>
                    <a:pt x="1075817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1574291" y="5498592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30" h="276225">
                  <a:moveTo>
                    <a:pt x="0" y="27559"/>
                  </a:moveTo>
                  <a:lnTo>
                    <a:pt x="2162" y="16823"/>
                  </a:lnTo>
                  <a:lnTo>
                    <a:pt x="8064" y="8064"/>
                  </a:lnTo>
                  <a:lnTo>
                    <a:pt x="16823" y="2162"/>
                  </a:lnTo>
                  <a:lnTo>
                    <a:pt x="27559" y="0"/>
                  </a:lnTo>
                  <a:lnTo>
                    <a:pt x="1075817" y="0"/>
                  </a:lnTo>
                  <a:lnTo>
                    <a:pt x="1086552" y="2162"/>
                  </a:lnTo>
                  <a:lnTo>
                    <a:pt x="1095311" y="8064"/>
                  </a:lnTo>
                  <a:lnTo>
                    <a:pt x="1101213" y="16823"/>
                  </a:lnTo>
                  <a:lnTo>
                    <a:pt x="1103376" y="27559"/>
                  </a:lnTo>
                  <a:lnTo>
                    <a:pt x="1103376" y="248259"/>
                  </a:lnTo>
                  <a:lnTo>
                    <a:pt x="1101213" y="258999"/>
                  </a:lnTo>
                  <a:lnTo>
                    <a:pt x="1095311" y="267766"/>
                  </a:lnTo>
                  <a:lnTo>
                    <a:pt x="1086552" y="273677"/>
                  </a:lnTo>
                  <a:lnTo>
                    <a:pt x="1075817" y="275844"/>
                  </a:lnTo>
                  <a:lnTo>
                    <a:pt x="27559" y="275844"/>
                  </a:lnTo>
                  <a:lnTo>
                    <a:pt x="16823" y="273677"/>
                  </a:lnTo>
                  <a:lnTo>
                    <a:pt x="8064" y="267766"/>
                  </a:lnTo>
                  <a:lnTo>
                    <a:pt x="2162" y="258999"/>
                  </a:lnTo>
                  <a:lnTo>
                    <a:pt x="0" y="248259"/>
                  </a:lnTo>
                  <a:lnTo>
                    <a:pt x="0" y="27559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1" name="object 41" descr=""/>
          <p:cNvSpPr txBox="1"/>
          <p:nvPr/>
        </p:nvSpPr>
        <p:spPr>
          <a:xfrm>
            <a:off x="1794510" y="5532221"/>
            <a:ext cx="66294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rebuchet MS"/>
                <a:cs typeface="Trebuchet MS"/>
              </a:rPr>
              <a:t>R3:</a:t>
            </a:r>
            <a:r>
              <a:rPr dirty="0" sz="1050" spc="-70">
                <a:latin typeface="Trebuchet MS"/>
                <a:cs typeface="Trebuchet MS"/>
              </a:rPr>
              <a:t> </a:t>
            </a:r>
            <a:r>
              <a:rPr dirty="0" sz="1050" spc="-20">
                <a:latin typeface="Trebuchet MS"/>
                <a:cs typeface="Trebuchet MS"/>
              </a:rPr>
              <a:t>31</a:t>
            </a:r>
            <a:r>
              <a:rPr dirty="0" sz="1050" spc="-55">
                <a:latin typeface="Trebuchet MS"/>
                <a:cs typeface="Trebuchet MS"/>
              </a:rPr>
              <a:t> </a:t>
            </a:r>
            <a:r>
              <a:rPr dirty="0" sz="1050" spc="-20">
                <a:latin typeface="Trebuchet MS"/>
                <a:cs typeface="Trebuchet MS"/>
              </a:rPr>
              <a:t>July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42" name="object 42" descr=""/>
          <p:cNvGrpSpPr/>
          <p:nvPr/>
        </p:nvGrpSpPr>
        <p:grpSpPr>
          <a:xfrm>
            <a:off x="1567941" y="5798820"/>
            <a:ext cx="1116330" cy="355600"/>
            <a:chOff x="1567941" y="5798820"/>
            <a:chExt cx="1116330" cy="355600"/>
          </a:xfrm>
        </p:grpSpPr>
        <p:sp>
          <p:nvSpPr>
            <p:cNvPr id="43" name="object 43" descr=""/>
            <p:cNvSpPr/>
            <p:nvPr/>
          </p:nvSpPr>
          <p:spPr>
            <a:xfrm>
              <a:off x="2101595" y="5798820"/>
              <a:ext cx="48895" cy="48895"/>
            </a:xfrm>
            <a:custGeom>
              <a:avLst/>
              <a:gdLst/>
              <a:ahLst/>
              <a:cxnLst/>
              <a:rect l="l" t="t" r="r" b="b"/>
              <a:pathLst>
                <a:path w="48894" h="48895">
                  <a:moveTo>
                    <a:pt x="40640" y="0"/>
                  </a:moveTo>
                  <a:lnTo>
                    <a:pt x="8128" y="0"/>
                  </a:lnTo>
                  <a:lnTo>
                    <a:pt x="8128" y="24383"/>
                  </a:lnTo>
                  <a:lnTo>
                    <a:pt x="0" y="24383"/>
                  </a:lnTo>
                  <a:lnTo>
                    <a:pt x="24384" y="48767"/>
                  </a:lnTo>
                  <a:lnTo>
                    <a:pt x="48768" y="24383"/>
                  </a:lnTo>
                  <a:lnTo>
                    <a:pt x="40640" y="24383"/>
                  </a:lnTo>
                  <a:lnTo>
                    <a:pt x="40640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1574291" y="5871972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30" h="276225">
                  <a:moveTo>
                    <a:pt x="1075817" y="0"/>
                  </a:moveTo>
                  <a:lnTo>
                    <a:pt x="27559" y="0"/>
                  </a:lnTo>
                  <a:lnTo>
                    <a:pt x="16823" y="2166"/>
                  </a:lnTo>
                  <a:lnTo>
                    <a:pt x="8064" y="8077"/>
                  </a:lnTo>
                  <a:lnTo>
                    <a:pt x="2162" y="16844"/>
                  </a:lnTo>
                  <a:lnTo>
                    <a:pt x="0" y="27584"/>
                  </a:lnTo>
                  <a:lnTo>
                    <a:pt x="0" y="248259"/>
                  </a:lnTo>
                  <a:lnTo>
                    <a:pt x="2162" y="258999"/>
                  </a:lnTo>
                  <a:lnTo>
                    <a:pt x="8064" y="267766"/>
                  </a:lnTo>
                  <a:lnTo>
                    <a:pt x="16823" y="273677"/>
                  </a:lnTo>
                  <a:lnTo>
                    <a:pt x="27559" y="275843"/>
                  </a:lnTo>
                  <a:lnTo>
                    <a:pt x="1075817" y="275843"/>
                  </a:lnTo>
                  <a:lnTo>
                    <a:pt x="1086552" y="273677"/>
                  </a:lnTo>
                  <a:lnTo>
                    <a:pt x="1095311" y="267766"/>
                  </a:lnTo>
                  <a:lnTo>
                    <a:pt x="1101213" y="258999"/>
                  </a:lnTo>
                  <a:lnTo>
                    <a:pt x="1103376" y="248259"/>
                  </a:lnTo>
                  <a:lnTo>
                    <a:pt x="1103376" y="27584"/>
                  </a:lnTo>
                  <a:lnTo>
                    <a:pt x="1101213" y="16844"/>
                  </a:lnTo>
                  <a:lnTo>
                    <a:pt x="1095311" y="8077"/>
                  </a:lnTo>
                  <a:lnTo>
                    <a:pt x="1086552" y="2166"/>
                  </a:lnTo>
                  <a:lnTo>
                    <a:pt x="1075817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 descr=""/>
            <p:cNvSpPr/>
            <p:nvPr/>
          </p:nvSpPr>
          <p:spPr>
            <a:xfrm>
              <a:off x="1574291" y="5871972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30" h="276225">
                  <a:moveTo>
                    <a:pt x="0" y="27584"/>
                  </a:moveTo>
                  <a:lnTo>
                    <a:pt x="2162" y="16844"/>
                  </a:lnTo>
                  <a:lnTo>
                    <a:pt x="8064" y="8077"/>
                  </a:lnTo>
                  <a:lnTo>
                    <a:pt x="16823" y="2166"/>
                  </a:lnTo>
                  <a:lnTo>
                    <a:pt x="27559" y="0"/>
                  </a:lnTo>
                  <a:lnTo>
                    <a:pt x="1075817" y="0"/>
                  </a:lnTo>
                  <a:lnTo>
                    <a:pt x="1086552" y="2166"/>
                  </a:lnTo>
                  <a:lnTo>
                    <a:pt x="1095311" y="8077"/>
                  </a:lnTo>
                  <a:lnTo>
                    <a:pt x="1101213" y="16844"/>
                  </a:lnTo>
                  <a:lnTo>
                    <a:pt x="1103376" y="27584"/>
                  </a:lnTo>
                  <a:lnTo>
                    <a:pt x="1103376" y="248259"/>
                  </a:lnTo>
                  <a:lnTo>
                    <a:pt x="1101213" y="258999"/>
                  </a:lnTo>
                  <a:lnTo>
                    <a:pt x="1095311" y="267766"/>
                  </a:lnTo>
                  <a:lnTo>
                    <a:pt x="1086552" y="273677"/>
                  </a:lnTo>
                  <a:lnTo>
                    <a:pt x="1075817" y="275843"/>
                  </a:lnTo>
                  <a:lnTo>
                    <a:pt x="27559" y="275843"/>
                  </a:lnTo>
                  <a:lnTo>
                    <a:pt x="16823" y="273677"/>
                  </a:lnTo>
                  <a:lnTo>
                    <a:pt x="8064" y="267766"/>
                  </a:lnTo>
                  <a:lnTo>
                    <a:pt x="2162" y="258999"/>
                  </a:lnTo>
                  <a:lnTo>
                    <a:pt x="0" y="248259"/>
                  </a:lnTo>
                  <a:lnTo>
                    <a:pt x="0" y="27584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6" name="object 46" descr=""/>
          <p:cNvSpPr txBox="1"/>
          <p:nvPr/>
        </p:nvSpPr>
        <p:spPr>
          <a:xfrm>
            <a:off x="1789938" y="5904687"/>
            <a:ext cx="67310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rebuchet MS"/>
                <a:cs typeface="Trebuchet MS"/>
              </a:rPr>
              <a:t>R4:</a:t>
            </a:r>
            <a:r>
              <a:rPr dirty="0" sz="1050" spc="-75">
                <a:latin typeface="Trebuchet MS"/>
                <a:cs typeface="Trebuchet MS"/>
              </a:rPr>
              <a:t> </a:t>
            </a:r>
            <a:r>
              <a:rPr dirty="0" sz="1050" spc="85">
                <a:latin typeface="Trebuchet MS"/>
                <a:cs typeface="Trebuchet MS"/>
              </a:rPr>
              <a:t>23</a:t>
            </a:r>
            <a:r>
              <a:rPr dirty="0" sz="1050" spc="-55">
                <a:latin typeface="Trebuchet MS"/>
                <a:cs typeface="Trebuchet MS"/>
              </a:rPr>
              <a:t> </a:t>
            </a:r>
            <a:r>
              <a:rPr dirty="0" sz="1050" spc="-25">
                <a:latin typeface="Trebuchet MS"/>
                <a:cs typeface="Trebuchet MS"/>
              </a:rPr>
              <a:t>Oct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47" name="object 47" descr=""/>
          <p:cNvSpPr/>
          <p:nvPr/>
        </p:nvSpPr>
        <p:spPr>
          <a:xfrm>
            <a:off x="2831592" y="3514344"/>
            <a:ext cx="1103630" cy="1144905"/>
          </a:xfrm>
          <a:custGeom>
            <a:avLst/>
            <a:gdLst/>
            <a:ahLst/>
            <a:cxnLst/>
            <a:rect l="l" t="t" r="r" b="b"/>
            <a:pathLst>
              <a:path w="1103629" h="1144904">
                <a:moveTo>
                  <a:pt x="993012" y="0"/>
                </a:moveTo>
                <a:lnTo>
                  <a:pt x="110362" y="0"/>
                </a:lnTo>
                <a:lnTo>
                  <a:pt x="67401" y="8671"/>
                </a:lnTo>
                <a:lnTo>
                  <a:pt x="32321" y="32321"/>
                </a:lnTo>
                <a:lnTo>
                  <a:pt x="8671" y="67401"/>
                </a:lnTo>
                <a:lnTo>
                  <a:pt x="0" y="110362"/>
                </a:lnTo>
                <a:lnTo>
                  <a:pt x="0" y="1034160"/>
                </a:lnTo>
                <a:lnTo>
                  <a:pt x="8671" y="1077122"/>
                </a:lnTo>
                <a:lnTo>
                  <a:pt x="32321" y="1112202"/>
                </a:lnTo>
                <a:lnTo>
                  <a:pt x="67401" y="1135852"/>
                </a:lnTo>
                <a:lnTo>
                  <a:pt x="110362" y="1144523"/>
                </a:lnTo>
                <a:lnTo>
                  <a:pt x="993012" y="1144523"/>
                </a:lnTo>
                <a:lnTo>
                  <a:pt x="1035974" y="1135852"/>
                </a:lnTo>
                <a:lnTo>
                  <a:pt x="1071054" y="1112202"/>
                </a:lnTo>
                <a:lnTo>
                  <a:pt x="1094704" y="1077122"/>
                </a:lnTo>
                <a:lnTo>
                  <a:pt x="1103375" y="1034160"/>
                </a:lnTo>
                <a:lnTo>
                  <a:pt x="1103375" y="110362"/>
                </a:lnTo>
                <a:lnTo>
                  <a:pt x="1094704" y="67401"/>
                </a:lnTo>
                <a:lnTo>
                  <a:pt x="1071054" y="32321"/>
                </a:lnTo>
                <a:lnTo>
                  <a:pt x="1035974" y="8671"/>
                </a:lnTo>
                <a:lnTo>
                  <a:pt x="993012" y="0"/>
                </a:lnTo>
                <a:close/>
              </a:path>
            </a:pathLst>
          </a:custGeom>
          <a:solidFill>
            <a:srgbClr val="BD830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 descr=""/>
          <p:cNvSpPr txBox="1"/>
          <p:nvPr/>
        </p:nvSpPr>
        <p:spPr>
          <a:xfrm>
            <a:off x="2987420" y="3910329"/>
            <a:ext cx="789940" cy="327025"/>
          </a:xfrm>
          <a:prstGeom prst="rect">
            <a:avLst/>
          </a:prstGeom>
        </p:spPr>
        <p:txBody>
          <a:bodyPr wrap="square" lIns="0" tIns="34925" rIns="0" bIns="0" rtlCol="0" vert="horz">
            <a:spAutoFit/>
          </a:bodyPr>
          <a:lstStyle/>
          <a:p>
            <a:pPr marL="12700" marR="5080" indent="91440">
              <a:lnSpc>
                <a:spcPts val="1100"/>
              </a:lnSpc>
              <a:spcBef>
                <a:spcPts val="275"/>
              </a:spcBef>
            </a:pPr>
            <a:r>
              <a:rPr dirty="0" sz="1050" spc="-10">
                <a:solidFill>
                  <a:srgbClr val="FFFFFF"/>
                </a:solidFill>
                <a:latin typeface="Trebuchet MS"/>
                <a:cs typeface="Trebuchet MS"/>
              </a:rPr>
              <a:t>Induction Commences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49" name="object 49" descr=""/>
          <p:cNvGrpSpPr/>
          <p:nvPr/>
        </p:nvGrpSpPr>
        <p:grpSpPr>
          <a:xfrm>
            <a:off x="2825242" y="4681728"/>
            <a:ext cx="1116330" cy="355600"/>
            <a:chOff x="2825242" y="4681728"/>
            <a:chExt cx="1116330" cy="355600"/>
          </a:xfrm>
        </p:grpSpPr>
        <p:sp>
          <p:nvSpPr>
            <p:cNvPr id="50" name="object 50" descr=""/>
            <p:cNvSpPr/>
            <p:nvPr/>
          </p:nvSpPr>
          <p:spPr>
            <a:xfrm>
              <a:off x="3358896" y="4681728"/>
              <a:ext cx="48895" cy="48895"/>
            </a:xfrm>
            <a:custGeom>
              <a:avLst/>
              <a:gdLst/>
              <a:ahLst/>
              <a:cxnLst/>
              <a:rect l="l" t="t" r="r" b="b"/>
              <a:pathLst>
                <a:path w="48895" h="48895">
                  <a:moveTo>
                    <a:pt x="40639" y="0"/>
                  </a:moveTo>
                  <a:lnTo>
                    <a:pt x="8127" y="0"/>
                  </a:lnTo>
                  <a:lnTo>
                    <a:pt x="8127" y="24384"/>
                  </a:lnTo>
                  <a:lnTo>
                    <a:pt x="0" y="24384"/>
                  </a:lnTo>
                  <a:lnTo>
                    <a:pt x="24383" y="48768"/>
                  </a:lnTo>
                  <a:lnTo>
                    <a:pt x="48767" y="24384"/>
                  </a:lnTo>
                  <a:lnTo>
                    <a:pt x="40639" y="24384"/>
                  </a:lnTo>
                  <a:lnTo>
                    <a:pt x="40639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 descr=""/>
            <p:cNvSpPr/>
            <p:nvPr/>
          </p:nvSpPr>
          <p:spPr>
            <a:xfrm>
              <a:off x="2831592" y="4754880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29" h="276225">
                  <a:moveTo>
                    <a:pt x="1075817" y="0"/>
                  </a:moveTo>
                  <a:lnTo>
                    <a:pt x="27558" y="0"/>
                  </a:lnTo>
                  <a:lnTo>
                    <a:pt x="16823" y="2162"/>
                  </a:lnTo>
                  <a:lnTo>
                    <a:pt x="8064" y="8064"/>
                  </a:lnTo>
                  <a:lnTo>
                    <a:pt x="2162" y="16823"/>
                  </a:lnTo>
                  <a:lnTo>
                    <a:pt x="0" y="27559"/>
                  </a:lnTo>
                  <a:lnTo>
                    <a:pt x="0" y="248285"/>
                  </a:lnTo>
                  <a:lnTo>
                    <a:pt x="2162" y="259020"/>
                  </a:lnTo>
                  <a:lnTo>
                    <a:pt x="8064" y="267779"/>
                  </a:lnTo>
                  <a:lnTo>
                    <a:pt x="16823" y="273681"/>
                  </a:lnTo>
                  <a:lnTo>
                    <a:pt x="27558" y="275844"/>
                  </a:lnTo>
                  <a:lnTo>
                    <a:pt x="1075817" y="275844"/>
                  </a:lnTo>
                  <a:lnTo>
                    <a:pt x="1086552" y="273681"/>
                  </a:lnTo>
                  <a:lnTo>
                    <a:pt x="1095311" y="267779"/>
                  </a:lnTo>
                  <a:lnTo>
                    <a:pt x="1101213" y="259020"/>
                  </a:lnTo>
                  <a:lnTo>
                    <a:pt x="1103375" y="248285"/>
                  </a:lnTo>
                  <a:lnTo>
                    <a:pt x="1103375" y="27559"/>
                  </a:lnTo>
                  <a:lnTo>
                    <a:pt x="1101213" y="16823"/>
                  </a:lnTo>
                  <a:lnTo>
                    <a:pt x="1095311" y="8064"/>
                  </a:lnTo>
                  <a:lnTo>
                    <a:pt x="1086552" y="2162"/>
                  </a:lnTo>
                  <a:lnTo>
                    <a:pt x="1075817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2831592" y="4754880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29" h="276225">
                  <a:moveTo>
                    <a:pt x="0" y="27559"/>
                  </a:moveTo>
                  <a:lnTo>
                    <a:pt x="2162" y="16823"/>
                  </a:lnTo>
                  <a:lnTo>
                    <a:pt x="8064" y="8064"/>
                  </a:lnTo>
                  <a:lnTo>
                    <a:pt x="16823" y="2162"/>
                  </a:lnTo>
                  <a:lnTo>
                    <a:pt x="27558" y="0"/>
                  </a:lnTo>
                  <a:lnTo>
                    <a:pt x="1075817" y="0"/>
                  </a:lnTo>
                  <a:lnTo>
                    <a:pt x="1086552" y="2162"/>
                  </a:lnTo>
                  <a:lnTo>
                    <a:pt x="1095311" y="8064"/>
                  </a:lnTo>
                  <a:lnTo>
                    <a:pt x="1101213" y="16823"/>
                  </a:lnTo>
                  <a:lnTo>
                    <a:pt x="1103375" y="27559"/>
                  </a:lnTo>
                  <a:lnTo>
                    <a:pt x="1103375" y="248285"/>
                  </a:lnTo>
                  <a:lnTo>
                    <a:pt x="1101213" y="259020"/>
                  </a:lnTo>
                  <a:lnTo>
                    <a:pt x="1095311" y="267779"/>
                  </a:lnTo>
                  <a:lnTo>
                    <a:pt x="1086552" y="273681"/>
                  </a:lnTo>
                  <a:lnTo>
                    <a:pt x="1075817" y="275844"/>
                  </a:lnTo>
                  <a:lnTo>
                    <a:pt x="27558" y="275844"/>
                  </a:lnTo>
                  <a:lnTo>
                    <a:pt x="16823" y="273681"/>
                  </a:lnTo>
                  <a:lnTo>
                    <a:pt x="8064" y="267779"/>
                  </a:lnTo>
                  <a:lnTo>
                    <a:pt x="2162" y="259020"/>
                  </a:lnTo>
                  <a:lnTo>
                    <a:pt x="0" y="248285"/>
                  </a:lnTo>
                  <a:lnTo>
                    <a:pt x="0" y="27559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3" name="object 53" descr=""/>
          <p:cNvSpPr txBox="1"/>
          <p:nvPr/>
        </p:nvSpPr>
        <p:spPr>
          <a:xfrm>
            <a:off x="3054857" y="4787645"/>
            <a:ext cx="65659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75">
                <a:latin typeface="Trebuchet MS"/>
                <a:cs typeface="Trebuchet MS"/>
              </a:rPr>
              <a:t>R1:</a:t>
            </a:r>
            <a:r>
              <a:rPr dirty="0" sz="1050" spc="-65">
                <a:latin typeface="Trebuchet MS"/>
                <a:cs typeface="Trebuchet MS"/>
              </a:rPr>
              <a:t> </a:t>
            </a:r>
            <a:r>
              <a:rPr dirty="0" sz="1050" spc="95">
                <a:latin typeface="Trebuchet MS"/>
                <a:cs typeface="Trebuchet MS"/>
              </a:rPr>
              <a:t>28</a:t>
            </a:r>
            <a:r>
              <a:rPr dirty="0" sz="1050" spc="-70">
                <a:latin typeface="Trebuchet MS"/>
                <a:cs typeface="Trebuchet MS"/>
              </a:rPr>
              <a:t> </a:t>
            </a:r>
            <a:r>
              <a:rPr dirty="0" sz="1050" spc="-25">
                <a:latin typeface="Trebuchet MS"/>
                <a:cs typeface="Trebuchet MS"/>
              </a:rPr>
              <a:t>Feb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54" name="object 54" descr=""/>
          <p:cNvGrpSpPr/>
          <p:nvPr/>
        </p:nvGrpSpPr>
        <p:grpSpPr>
          <a:xfrm>
            <a:off x="2825242" y="5055108"/>
            <a:ext cx="1116330" cy="354330"/>
            <a:chOff x="2825242" y="5055108"/>
            <a:chExt cx="1116330" cy="354330"/>
          </a:xfrm>
        </p:grpSpPr>
        <p:sp>
          <p:nvSpPr>
            <p:cNvPr id="55" name="object 55" descr=""/>
            <p:cNvSpPr/>
            <p:nvPr/>
          </p:nvSpPr>
          <p:spPr>
            <a:xfrm>
              <a:off x="3358896" y="5055108"/>
              <a:ext cx="48895" cy="47625"/>
            </a:xfrm>
            <a:custGeom>
              <a:avLst/>
              <a:gdLst/>
              <a:ahLst/>
              <a:cxnLst/>
              <a:rect l="l" t="t" r="r" b="b"/>
              <a:pathLst>
                <a:path w="48895" h="47625">
                  <a:moveTo>
                    <a:pt x="40639" y="0"/>
                  </a:moveTo>
                  <a:lnTo>
                    <a:pt x="8127" y="0"/>
                  </a:lnTo>
                  <a:lnTo>
                    <a:pt x="8127" y="23622"/>
                  </a:lnTo>
                  <a:lnTo>
                    <a:pt x="0" y="23622"/>
                  </a:lnTo>
                  <a:lnTo>
                    <a:pt x="24383" y="47244"/>
                  </a:lnTo>
                  <a:lnTo>
                    <a:pt x="48767" y="23622"/>
                  </a:lnTo>
                  <a:lnTo>
                    <a:pt x="40639" y="23622"/>
                  </a:lnTo>
                  <a:lnTo>
                    <a:pt x="40639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 descr=""/>
            <p:cNvSpPr/>
            <p:nvPr/>
          </p:nvSpPr>
          <p:spPr>
            <a:xfrm>
              <a:off x="2831592" y="5126736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29" h="276225">
                  <a:moveTo>
                    <a:pt x="1075817" y="0"/>
                  </a:moveTo>
                  <a:lnTo>
                    <a:pt x="27558" y="0"/>
                  </a:lnTo>
                  <a:lnTo>
                    <a:pt x="16823" y="2162"/>
                  </a:lnTo>
                  <a:lnTo>
                    <a:pt x="8064" y="8064"/>
                  </a:lnTo>
                  <a:lnTo>
                    <a:pt x="2162" y="16823"/>
                  </a:lnTo>
                  <a:lnTo>
                    <a:pt x="0" y="27558"/>
                  </a:lnTo>
                  <a:lnTo>
                    <a:pt x="0" y="248284"/>
                  </a:lnTo>
                  <a:lnTo>
                    <a:pt x="2162" y="259020"/>
                  </a:lnTo>
                  <a:lnTo>
                    <a:pt x="8064" y="267779"/>
                  </a:lnTo>
                  <a:lnTo>
                    <a:pt x="16823" y="273681"/>
                  </a:lnTo>
                  <a:lnTo>
                    <a:pt x="27558" y="275844"/>
                  </a:lnTo>
                  <a:lnTo>
                    <a:pt x="1075817" y="275844"/>
                  </a:lnTo>
                  <a:lnTo>
                    <a:pt x="1086552" y="273681"/>
                  </a:lnTo>
                  <a:lnTo>
                    <a:pt x="1095311" y="267779"/>
                  </a:lnTo>
                  <a:lnTo>
                    <a:pt x="1101213" y="259020"/>
                  </a:lnTo>
                  <a:lnTo>
                    <a:pt x="1103375" y="248284"/>
                  </a:lnTo>
                  <a:lnTo>
                    <a:pt x="1103375" y="27558"/>
                  </a:lnTo>
                  <a:lnTo>
                    <a:pt x="1101213" y="16823"/>
                  </a:lnTo>
                  <a:lnTo>
                    <a:pt x="1095311" y="8064"/>
                  </a:lnTo>
                  <a:lnTo>
                    <a:pt x="1086552" y="2162"/>
                  </a:lnTo>
                  <a:lnTo>
                    <a:pt x="1075817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 descr=""/>
            <p:cNvSpPr/>
            <p:nvPr/>
          </p:nvSpPr>
          <p:spPr>
            <a:xfrm>
              <a:off x="2831592" y="5126736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29" h="276225">
                  <a:moveTo>
                    <a:pt x="0" y="27558"/>
                  </a:moveTo>
                  <a:lnTo>
                    <a:pt x="2162" y="16823"/>
                  </a:lnTo>
                  <a:lnTo>
                    <a:pt x="8064" y="8064"/>
                  </a:lnTo>
                  <a:lnTo>
                    <a:pt x="16823" y="2162"/>
                  </a:lnTo>
                  <a:lnTo>
                    <a:pt x="27558" y="0"/>
                  </a:lnTo>
                  <a:lnTo>
                    <a:pt x="1075817" y="0"/>
                  </a:lnTo>
                  <a:lnTo>
                    <a:pt x="1086552" y="2162"/>
                  </a:lnTo>
                  <a:lnTo>
                    <a:pt x="1095311" y="8064"/>
                  </a:lnTo>
                  <a:lnTo>
                    <a:pt x="1101213" y="16823"/>
                  </a:lnTo>
                  <a:lnTo>
                    <a:pt x="1103375" y="27558"/>
                  </a:lnTo>
                  <a:lnTo>
                    <a:pt x="1103375" y="248284"/>
                  </a:lnTo>
                  <a:lnTo>
                    <a:pt x="1101213" y="259020"/>
                  </a:lnTo>
                  <a:lnTo>
                    <a:pt x="1095311" y="267779"/>
                  </a:lnTo>
                  <a:lnTo>
                    <a:pt x="1086552" y="273681"/>
                  </a:lnTo>
                  <a:lnTo>
                    <a:pt x="1075817" y="275844"/>
                  </a:lnTo>
                  <a:lnTo>
                    <a:pt x="27558" y="275844"/>
                  </a:lnTo>
                  <a:lnTo>
                    <a:pt x="16823" y="273681"/>
                  </a:lnTo>
                  <a:lnTo>
                    <a:pt x="8064" y="267779"/>
                  </a:lnTo>
                  <a:lnTo>
                    <a:pt x="2162" y="259020"/>
                  </a:lnTo>
                  <a:lnTo>
                    <a:pt x="0" y="248284"/>
                  </a:lnTo>
                  <a:lnTo>
                    <a:pt x="0" y="27558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8" name="object 58" descr=""/>
          <p:cNvSpPr txBox="1"/>
          <p:nvPr/>
        </p:nvSpPr>
        <p:spPr>
          <a:xfrm>
            <a:off x="3068573" y="5160009"/>
            <a:ext cx="62928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rebuchet MS"/>
                <a:cs typeface="Trebuchet MS"/>
              </a:rPr>
              <a:t>R2:</a:t>
            </a:r>
            <a:r>
              <a:rPr dirty="0" sz="1050" spc="-90">
                <a:latin typeface="Trebuchet MS"/>
                <a:cs typeface="Trebuchet MS"/>
              </a:rPr>
              <a:t> </a:t>
            </a:r>
            <a:r>
              <a:rPr dirty="0" sz="1050" spc="90">
                <a:latin typeface="Trebuchet MS"/>
                <a:cs typeface="Trebuchet MS"/>
              </a:rPr>
              <a:t>9</a:t>
            </a:r>
            <a:r>
              <a:rPr dirty="0" sz="1050" spc="-70">
                <a:latin typeface="Trebuchet MS"/>
                <a:cs typeface="Trebuchet MS"/>
              </a:rPr>
              <a:t> </a:t>
            </a:r>
            <a:r>
              <a:rPr dirty="0" sz="1050" spc="55">
                <a:latin typeface="Trebuchet MS"/>
                <a:cs typeface="Trebuchet MS"/>
              </a:rPr>
              <a:t>May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59" name="object 59" descr=""/>
          <p:cNvGrpSpPr/>
          <p:nvPr/>
        </p:nvGrpSpPr>
        <p:grpSpPr>
          <a:xfrm>
            <a:off x="2825242" y="5426964"/>
            <a:ext cx="1116330" cy="354330"/>
            <a:chOff x="2825242" y="5426964"/>
            <a:chExt cx="1116330" cy="354330"/>
          </a:xfrm>
        </p:grpSpPr>
        <p:sp>
          <p:nvSpPr>
            <p:cNvPr id="60" name="object 60" descr=""/>
            <p:cNvSpPr/>
            <p:nvPr/>
          </p:nvSpPr>
          <p:spPr>
            <a:xfrm>
              <a:off x="3358896" y="5426964"/>
              <a:ext cx="48895" cy="48895"/>
            </a:xfrm>
            <a:custGeom>
              <a:avLst/>
              <a:gdLst/>
              <a:ahLst/>
              <a:cxnLst/>
              <a:rect l="l" t="t" r="r" b="b"/>
              <a:pathLst>
                <a:path w="48895" h="48895">
                  <a:moveTo>
                    <a:pt x="40639" y="0"/>
                  </a:moveTo>
                  <a:lnTo>
                    <a:pt x="8127" y="0"/>
                  </a:lnTo>
                  <a:lnTo>
                    <a:pt x="8127" y="24384"/>
                  </a:lnTo>
                  <a:lnTo>
                    <a:pt x="0" y="24384"/>
                  </a:lnTo>
                  <a:lnTo>
                    <a:pt x="24383" y="48768"/>
                  </a:lnTo>
                  <a:lnTo>
                    <a:pt x="48767" y="24384"/>
                  </a:lnTo>
                  <a:lnTo>
                    <a:pt x="40639" y="24384"/>
                  </a:lnTo>
                  <a:lnTo>
                    <a:pt x="40639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 descr=""/>
            <p:cNvSpPr/>
            <p:nvPr/>
          </p:nvSpPr>
          <p:spPr>
            <a:xfrm>
              <a:off x="2831592" y="5498592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29" h="276225">
                  <a:moveTo>
                    <a:pt x="1075817" y="0"/>
                  </a:moveTo>
                  <a:lnTo>
                    <a:pt x="27558" y="0"/>
                  </a:lnTo>
                  <a:lnTo>
                    <a:pt x="16823" y="2162"/>
                  </a:lnTo>
                  <a:lnTo>
                    <a:pt x="8064" y="8064"/>
                  </a:lnTo>
                  <a:lnTo>
                    <a:pt x="2162" y="16823"/>
                  </a:lnTo>
                  <a:lnTo>
                    <a:pt x="0" y="27559"/>
                  </a:lnTo>
                  <a:lnTo>
                    <a:pt x="0" y="248259"/>
                  </a:lnTo>
                  <a:lnTo>
                    <a:pt x="2162" y="258999"/>
                  </a:lnTo>
                  <a:lnTo>
                    <a:pt x="8064" y="267766"/>
                  </a:lnTo>
                  <a:lnTo>
                    <a:pt x="16823" y="273677"/>
                  </a:lnTo>
                  <a:lnTo>
                    <a:pt x="27558" y="275844"/>
                  </a:lnTo>
                  <a:lnTo>
                    <a:pt x="1075817" y="275844"/>
                  </a:lnTo>
                  <a:lnTo>
                    <a:pt x="1086552" y="273677"/>
                  </a:lnTo>
                  <a:lnTo>
                    <a:pt x="1095311" y="267766"/>
                  </a:lnTo>
                  <a:lnTo>
                    <a:pt x="1101213" y="258999"/>
                  </a:lnTo>
                  <a:lnTo>
                    <a:pt x="1103375" y="248259"/>
                  </a:lnTo>
                  <a:lnTo>
                    <a:pt x="1103375" y="27559"/>
                  </a:lnTo>
                  <a:lnTo>
                    <a:pt x="1101213" y="16823"/>
                  </a:lnTo>
                  <a:lnTo>
                    <a:pt x="1095311" y="8064"/>
                  </a:lnTo>
                  <a:lnTo>
                    <a:pt x="1086552" y="2162"/>
                  </a:lnTo>
                  <a:lnTo>
                    <a:pt x="1075817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2" name="object 62" descr=""/>
            <p:cNvSpPr/>
            <p:nvPr/>
          </p:nvSpPr>
          <p:spPr>
            <a:xfrm>
              <a:off x="2831592" y="5498592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29" h="276225">
                  <a:moveTo>
                    <a:pt x="0" y="27559"/>
                  </a:moveTo>
                  <a:lnTo>
                    <a:pt x="2162" y="16823"/>
                  </a:lnTo>
                  <a:lnTo>
                    <a:pt x="8064" y="8064"/>
                  </a:lnTo>
                  <a:lnTo>
                    <a:pt x="16823" y="2162"/>
                  </a:lnTo>
                  <a:lnTo>
                    <a:pt x="27558" y="0"/>
                  </a:lnTo>
                  <a:lnTo>
                    <a:pt x="1075817" y="0"/>
                  </a:lnTo>
                  <a:lnTo>
                    <a:pt x="1086552" y="2162"/>
                  </a:lnTo>
                  <a:lnTo>
                    <a:pt x="1095311" y="8064"/>
                  </a:lnTo>
                  <a:lnTo>
                    <a:pt x="1101213" y="16823"/>
                  </a:lnTo>
                  <a:lnTo>
                    <a:pt x="1103375" y="27559"/>
                  </a:lnTo>
                  <a:lnTo>
                    <a:pt x="1103375" y="248259"/>
                  </a:lnTo>
                  <a:lnTo>
                    <a:pt x="1101213" y="258999"/>
                  </a:lnTo>
                  <a:lnTo>
                    <a:pt x="1095311" y="267766"/>
                  </a:lnTo>
                  <a:lnTo>
                    <a:pt x="1086552" y="273677"/>
                  </a:lnTo>
                  <a:lnTo>
                    <a:pt x="1075817" y="275844"/>
                  </a:lnTo>
                  <a:lnTo>
                    <a:pt x="27558" y="275844"/>
                  </a:lnTo>
                  <a:lnTo>
                    <a:pt x="16823" y="273677"/>
                  </a:lnTo>
                  <a:lnTo>
                    <a:pt x="8064" y="267766"/>
                  </a:lnTo>
                  <a:lnTo>
                    <a:pt x="2162" y="258999"/>
                  </a:lnTo>
                  <a:lnTo>
                    <a:pt x="0" y="248259"/>
                  </a:lnTo>
                  <a:lnTo>
                    <a:pt x="0" y="27559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3" name="object 63" descr=""/>
          <p:cNvSpPr txBox="1"/>
          <p:nvPr/>
        </p:nvSpPr>
        <p:spPr>
          <a:xfrm>
            <a:off x="3085338" y="5532221"/>
            <a:ext cx="59626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rebuchet MS"/>
                <a:cs typeface="Trebuchet MS"/>
              </a:rPr>
              <a:t>R3:</a:t>
            </a:r>
            <a:r>
              <a:rPr dirty="0" sz="1050" spc="-75">
                <a:latin typeface="Trebuchet MS"/>
                <a:cs typeface="Trebuchet MS"/>
              </a:rPr>
              <a:t> </a:t>
            </a:r>
            <a:r>
              <a:rPr dirty="0" sz="1050" spc="-135">
                <a:latin typeface="Trebuchet MS"/>
                <a:cs typeface="Trebuchet MS"/>
              </a:rPr>
              <a:t>1</a:t>
            </a:r>
            <a:r>
              <a:rPr dirty="0" sz="1050" spc="-55">
                <a:latin typeface="Trebuchet MS"/>
                <a:cs typeface="Trebuchet MS"/>
              </a:rPr>
              <a:t> </a:t>
            </a:r>
            <a:r>
              <a:rPr dirty="0" sz="1050" spc="65">
                <a:latin typeface="Trebuchet MS"/>
                <a:cs typeface="Trebuchet MS"/>
              </a:rPr>
              <a:t>Aug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64" name="object 64" descr=""/>
          <p:cNvGrpSpPr/>
          <p:nvPr/>
        </p:nvGrpSpPr>
        <p:grpSpPr>
          <a:xfrm>
            <a:off x="2825242" y="5798820"/>
            <a:ext cx="1116330" cy="355600"/>
            <a:chOff x="2825242" y="5798820"/>
            <a:chExt cx="1116330" cy="355600"/>
          </a:xfrm>
        </p:grpSpPr>
        <p:sp>
          <p:nvSpPr>
            <p:cNvPr id="65" name="object 65" descr=""/>
            <p:cNvSpPr/>
            <p:nvPr/>
          </p:nvSpPr>
          <p:spPr>
            <a:xfrm>
              <a:off x="3358896" y="5798820"/>
              <a:ext cx="48895" cy="48895"/>
            </a:xfrm>
            <a:custGeom>
              <a:avLst/>
              <a:gdLst/>
              <a:ahLst/>
              <a:cxnLst/>
              <a:rect l="l" t="t" r="r" b="b"/>
              <a:pathLst>
                <a:path w="48895" h="48895">
                  <a:moveTo>
                    <a:pt x="40639" y="0"/>
                  </a:moveTo>
                  <a:lnTo>
                    <a:pt x="8127" y="0"/>
                  </a:lnTo>
                  <a:lnTo>
                    <a:pt x="8127" y="24383"/>
                  </a:lnTo>
                  <a:lnTo>
                    <a:pt x="0" y="24383"/>
                  </a:lnTo>
                  <a:lnTo>
                    <a:pt x="24383" y="48767"/>
                  </a:lnTo>
                  <a:lnTo>
                    <a:pt x="48767" y="24383"/>
                  </a:lnTo>
                  <a:lnTo>
                    <a:pt x="40639" y="24383"/>
                  </a:lnTo>
                  <a:lnTo>
                    <a:pt x="40639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 descr=""/>
            <p:cNvSpPr/>
            <p:nvPr/>
          </p:nvSpPr>
          <p:spPr>
            <a:xfrm>
              <a:off x="2831592" y="5871972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29" h="276225">
                  <a:moveTo>
                    <a:pt x="1075817" y="0"/>
                  </a:moveTo>
                  <a:lnTo>
                    <a:pt x="27558" y="0"/>
                  </a:lnTo>
                  <a:lnTo>
                    <a:pt x="16823" y="2166"/>
                  </a:lnTo>
                  <a:lnTo>
                    <a:pt x="8064" y="8077"/>
                  </a:lnTo>
                  <a:lnTo>
                    <a:pt x="2162" y="16844"/>
                  </a:lnTo>
                  <a:lnTo>
                    <a:pt x="0" y="27584"/>
                  </a:lnTo>
                  <a:lnTo>
                    <a:pt x="0" y="248259"/>
                  </a:lnTo>
                  <a:lnTo>
                    <a:pt x="2162" y="258999"/>
                  </a:lnTo>
                  <a:lnTo>
                    <a:pt x="8064" y="267766"/>
                  </a:lnTo>
                  <a:lnTo>
                    <a:pt x="16823" y="273677"/>
                  </a:lnTo>
                  <a:lnTo>
                    <a:pt x="27558" y="275843"/>
                  </a:lnTo>
                  <a:lnTo>
                    <a:pt x="1075817" y="275843"/>
                  </a:lnTo>
                  <a:lnTo>
                    <a:pt x="1086552" y="273677"/>
                  </a:lnTo>
                  <a:lnTo>
                    <a:pt x="1095311" y="267766"/>
                  </a:lnTo>
                  <a:lnTo>
                    <a:pt x="1101213" y="258999"/>
                  </a:lnTo>
                  <a:lnTo>
                    <a:pt x="1103375" y="248259"/>
                  </a:lnTo>
                  <a:lnTo>
                    <a:pt x="1103375" y="27584"/>
                  </a:lnTo>
                  <a:lnTo>
                    <a:pt x="1101213" y="16844"/>
                  </a:lnTo>
                  <a:lnTo>
                    <a:pt x="1095311" y="8077"/>
                  </a:lnTo>
                  <a:lnTo>
                    <a:pt x="1086552" y="2166"/>
                  </a:lnTo>
                  <a:lnTo>
                    <a:pt x="1075817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 descr=""/>
            <p:cNvSpPr/>
            <p:nvPr/>
          </p:nvSpPr>
          <p:spPr>
            <a:xfrm>
              <a:off x="2831592" y="5871972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29" h="276225">
                  <a:moveTo>
                    <a:pt x="0" y="27584"/>
                  </a:moveTo>
                  <a:lnTo>
                    <a:pt x="2162" y="16844"/>
                  </a:lnTo>
                  <a:lnTo>
                    <a:pt x="8064" y="8077"/>
                  </a:lnTo>
                  <a:lnTo>
                    <a:pt x="16823" y="2166"/>
                  </a:lnTo>
                  <a:lnTo>
                    <a:pt x="27558" y="0"/>
                  </a:lnTo>
                  <a:lnTo>
                    <a:pt x="1075817" y="0"/>
                  </a:lnTo>
                  <a:lnTo>
                    <a:pt x="1086552" y="2166"/>
                  </a:lnTo>
                  <a:lnTo>
                    <a:pt x="1095311" y="8077"/>
                  </a:lnTo>
                  <a:lnTo>
                    <a:pt x="1101213" y="16844"/>
                  </a:lnTo>
                  <a:lnTo>
                    <a:pt x="1103375" y="27584"/>
                  </a:lnTo>
                  <a:lnTo>
                    <a:pt x="1103375" y="248259"/>
                  </a:lnTo>
                  <a:lnTo>
                    <a:pt x="1101213" y="258999"/>
                  </a:lnTo>
                  <a:lnTo>
                    <a:pt x="1095311" y="267766"/>
                  </a:lnTo>
                  <a:lnTo>
                    <a:pt x="1086552" y="273677"/>
                  </a:lnTo>
                  <a:lnTo>
                    <a:pt x="1075817" y="275843"/>
                  </a:lnTo>
                  <a:lnTo>
                    <a:pt x="27558" y="275843"/>
                  </a:lnTo>
                  <a:lnTo>
                    <a:pt x="16823" y="273677"/>
                  </a:lnTo>
                  <a:lnTo>
                    <a:pt x="8064" y="267766"/>
                  </a:lnTo>
                  <a:lnTo>
                    <a:pt x="2162" y="258999"/>
                  </a:lnTo>
                  <a:lnTo>
                    <a:pt x="0" y="248259"/>
                  </a:lnTo>
                  <a:lnTo>
                    <a:pt x="0" y="27584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8" name="object 68" descr=""/>
          <p:cNvSpPr txBox="1"/>
          <p:nvPr/>
        </p:nvSpPr>
        <p:spPr>
          <a:xfrm>
            <a:off x="3047238" y="5904687"/>
            <a:ext cx="67310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rebuchet MS"/>
                <a:cs typeface="Trebuchet MS"/>
              </a:rPr>
              <a:t>R4:</a:t>
            </a:r>
            <a:r>
              <a:rPr dirty="0" sz="1050" spc="-75">
                <a:latin typeface="Trebuchet MS"/>
                <a:cs typeface="Trebuchet MS"/>
              </a:rPr>
              <a:t> </a:t>
            </a:r>
            <a:r>
              <a:rPr dirty="0" sz="1050" spc="85">
                <a:latin typeface="Trebuchet MS"/>
                <a:cs typeface="Trebuchet MS"/>
              </a:rPr>
              <a:t>24</a:t>
            </a:r>
            <a:r>
              <a:rPr dirty="0" sz="1050" spc="-55">
                <a:latin typeface="Trebuchet MS"/>
                <a:cs typeface="Trebuchet MS"/>
              </a:rPr>
              <a:t> </a:t>
            </a:r>
            <a:r>
              <a:rPr dirty="0" sz="1050" spc="-25">
                <a:latin typeface="Trebuchet MS"/>
                <a:cs typeface="Trebuchet MS"/>
              </a:rPr>
              <a:t>Oct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69" name="object 69" descr=""/>
          <p:cNvSpPr/>
          <p:nvPr/>
        </p:nvSpPr>
        <p:spPr>
          <a:xfrm>
            <a:off x="4088891" y="3514344"/>
            <a:ext cx="1103630" cy="1144905"/>
          </a:xfrm>
          <a:custGeom>
            <a:avLst/>
            <a:gdLst/>
            <a:ahLst/>
            <a:cxnLst/>
            <a:rect l="l" t="t" r="r" b="b"/>
            <a:pathLst>
              <a:path w="1103629" h="1144904">
                <a:moveTo>
                  <a:pt x="993013" y="0"/>
                </a:moveTo>
                <a:lnTo>
                  <a:pt x="110362" y="0"/>
                </a:lnTo>
                <a:lnTo>
                  <a:pt x="67401" y="8671"/>
                </a:lnTo>
                <a:lnTo>
                  <a:pt x="32321" y="32321"/>
                </a:lnTo>
                <a:lnTo>
                  <a:pt x="8671" y="67401"/>
                </a:lnTo>
                <a:lnTo>
                  <a:pt x="0" y="110362"/>
                </a:lnTo>
                <a:lnTo>
                  <a:pt x="0" y="1034160"/>
                </a:lnTo>
                <a:lnTo>
                  <a:pt x="8671" y="1077122"/>
                </a:lnTo>
                <a:lnTo>
                  <a:pt x="32321" y="1112202"/>
                </a:lnTo>
                <a:lnTo>
                  <a:pt x="67401" y="1135852"/>
                </a:lnTo>
                <a:lnTo>
                  <a:pt x="110362" y="1144523"/>
                </a:lnTo>
                <a:lnTo>
                  <a:pt x="993013" y="1144523"/>
                </a:lnTo>
                <a:lnTo>
                  <a:pt x="1035974" y="1135852"/>
                </a:lnTo>
                <a:lnTo>
                  <a:pt x="1071054" y="1112202"/>
                </a:lnTo>
                <a:lnTo>
                  <a:pt x="1094704" y="1077122"/>
                </a:lnTo>
                <a:lnTo>
                  <a:pt x="1103376" y="1034160"/>
                </a:lnTo>
                <a:lnTo>
                  <a:pt x="1103376" y="110362"/>
                </a:lnTo>
                <a:lnTo>
                  <a:pt x="1094704" y="67401"/>
                </a:lnTo>
                <a:lnTo>
                  <a:pt x="1071054" y="32321"/>
                </a:lnTo>
                <a:lnTo>
                  <a:pt x="1035974" y="8671"/>
                </a:lnTo>
                <a:lnTo>
                  <a:pt x="993013" y="0"/>
                </a:lnTo>
                <a:close/>
              </a:path>
            </a:pathLst>
          </a:custGeom>
          <a:solidFill>
            <a:srgbClr val="BD830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 descr=""/>
          <p:cNvSpPr txBox="1"/>
          <p:nvPr/>
        </p:nvSpPr>
        <p:spPr>
          <a:xfrm>
            <a:off x="4223384" y="3910329"/>
            <a:ext cx="833119" cy="327025"/>
          </a:xfrm>
          <a:prstGeom prst="rect">
            <a:avLst/>
          </a:prstGeom>
        </p:spPr>
        <p:txBody>
          <a:bodyPr wrap="square" lIns="0" tIns="34925" rIns="0" bIns="0" rtlCol="0" vert="horz">
            <a:spAutoFit/>
          </a:bodyPr>
          <a:lstStyle/>
          <a:p>
            <a:pPr marL="33655" marR="5080" indent="-21590">
              <a:lnSpc>
                <a:spcPts val="1100"/>
              </a:lnSpc>
              <a:spcBef>
                <a:spcPts val="275"/>
              </a:spcBef>
            </a:pPr>
            <a:r>
              <a:rPr dirty="0" sz="1050">
                <a:solidFill>
                  <a:srgbClr val="FFFFFF"/>
                </a:solidFill>
                <a:latin typeface="Trebuchet MS"/>
                <a:cs typeface="Trebuchet MS"/>
              </a:rPr>
              <a:t>Project</a:t>
            </a:r>
            <a:r>
              <a:rPr dirty="0" sz="1050" spc="-6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050" spc="30">
                <a:solidFill>
                  <a:srgbClr val="FFFFFF"/>
                </a:solidFill>
                <a:latin typeface="Trebuchet MS"/>
                <a:cs typeface="Trebuchet MS"/>
              </a:rPr>
              <a:t>Work </a:t>
            </a:r>
            <a:r>
              <a:rPr dirty="0" sz="1050" spc="-10">
                <a:solidFill>
                  <a:srgbClr val="FFFFFF"/>
                </a:solidFill>
                <a:latin typeface="Trebuchet MS"/>
                <a:cs typeface="Trebuchet MS"/>
              </a:rPr>
              <a:t>Commences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71" name="object 71" descr=""/>
          <p:cNvGrpSpPr/>
          <p:nvPr/>
        </p:nvGrpSpPr>
        <p:grpSpPr>
          <a:xfrm>
            <a:off x="4082541" y="4681728"/>
            <a:ext cx="1116330" cy="355600"/>
            <a:chOff x="4082541" y="4681728"/>
            <a:chExt cx="1116330" cy="355600"/>
          </a:xfrm>
        </p:grpSpPr>
        <p:sp>
          <p:nvSpPr>
            <p:cNvPr id="72" name="object 72" descr=""/>
            <p:cNvSpPr/>
            <p:nvPr/>
          </p:nvSpPr>
          <p:spPr>
            <a:xfrm>
              <a:off x="4616195" y="4681728"/>
              <a:ext cx="48895" cy="48895"/>
            </a:xfrm>
            <a:custGeom>
              <a:avLst/>
              <a:gdLst/>
              <a:ahLst/>
              <a:cxnLst/>
              <a:rect l="l" t="t" r="r" b="b"/>
              <a:pathLst>
                <a:path w="48895" h="48895">
                  <a:moveTo>
                    <a:pt x="40639" y="0"/>
                  </a:moveTo>
                  <a:lnTo>
                    <a:pt x="8127" y="0"/>
                  </a:lnTo>
                  <a:lnTo>
                    <a:pt x="8127" y="24384"/>
                  </a:lnTo>
                  <a:lnTo>
                    <a:pt x="0" y="24384"/>
                  </a:lnTo>
                  <a:lnTo>
                    <a:pt x="24383" y="48768"/>
                  </a:lnTo>
                  <a:lnTo>
                    <a:pt x="48767" y="24384"/>
                  </a:lnTo>
                  <a:lnTo>
                    <a:pt x="40639" y="24384"/>
                  </a:lnTo>
                  <a:lnTo>
                    <a:pt x="40639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 descr=""/>
            <p:cNvSpPr/>
            <p:nvPr/>
          </p:nvSpPr>
          <p:spPr>
            <a:xfrm>
              <a:off x="4088891" y="4754880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29" h="276225">
                  <a:moveTo>
                    <a:pt x="1075817" y="0"/>
                  </a:moveTo>
                  <a:lnTo>
                    <a:pt x="27559" y="0"/>
                  </a:lnTo>
                  <a:lnTo>
                    <a:pt x="16823" y="2162"/>
                  </a:lnTo>
                  <a:lnTo>
                    <a:pt x="8064" y="8064"/>
                  </a:lnTo>
                  <a:lnTo>
                    <a:pt x="2162" y="16823"/>
                  </a:lnTo>
                  <a:lnTo>
                    <a:pt x="0" y="27559"/>
                  </a:lnTo>
                  <a:lnTo>
                    <a:pt x="0" y="248285"/>
                  </a:lnTo>
                  <a:lnTo>
                    <a:pt x="2162" y="259020"/>
                  </a:lnTo>
                  <a:lnTo>
                    <a:pt x="8064" y="267779"/>
                  </a:lnTo>
                  <a:lnTo>
                    <a:pt x="16823" y="273681"/>
                  </a:lnTo>
                  <a:lnTo>
                    <a:pt x="27559" y="275844"/>
                  </a:lnTo>
                  <a:lnTo>
                    <a:pt x="1075817" y="275844"/>
                  </a:lnTo>
                  <a:lnTo>
                    <a:pt x="1086552" y="273681"/>
                  </a:lnTo>
                  <a:lnTo>
                    <a:pt x="1095311" y="267779"/>
                  </a:lnTo>
                  <a:lnTo>
                    <a:pt x="1101213" y="259020"/>
                  </a:lnTo>
                  <a:lnTo>
                    <a:pt x="1103376" y="248285"/>
                  </a:lnTo>
                  <a:lnTo>
                    <a:pt x="1103376" y="27559"/>
                  </a:lnTo>
                  <a:lnTo>
                    <a:pt x="1101213" y="16823"/>
                  </a:lnTo>
                  <a:lnTo>
                    <a:pt x="1095311" y="8064"/>
                  </a:lnTo>
                  <a:lnTo>
                    <a:pt x="1086552" y="2162"/>
                  </a:lnTo>
                  <a:lnTo>
                    <a:pt x="1075817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 descr=""/>
            <p:cNvSpPr/>
            <p:nvPr/>
          </p:nvSpPr>
          <p:spPr>
            <a:xfrm>
              <a:off x="4088891" y="4754880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29" h="276225">
                  <a:moveTo>
                    <a:pt x="0" y="27559"/>
                  </a:moveTo>
                  <a:lnTo>
                    <a:pt x="2162" y="16823"/>
                  </a:lnTo>
                  <a:lnTo>
                    <a:pt x="8064" y="8064"/>
                  </a:lnTo>
                  <a:lnTo>
                    <a:pt x="16823" y="2162"/>
                  </a:lnTo>
                  <a:lnTo>
                    <a:pt x="27559" y="0"/>
                  </a:lnTo>
                  <a:lnTo>
                    <a:pt x="1075817" y="0"/>
                  </a:lnTo>
                  <a:lnTo>
                    <a:pt x="1086552" y="2162"/>
                  </a:lnTo>
                  <a:lnTo>
                    <a:pt x="1095311" y="8064"/>
                  </a:lnTo>
                  <a:lnTo>
                    <a:pt x="1101213" y="16823"/>
                  </a:lnTo>
                  <a:lnTo>
                    <a:pt x="1103376" y="27559"/>
                  </a:lnTo>
                  <a:lnTo>
                    <a:pt x="1103376" y="248285"/>
                  </a:lnTo>
                  <a:lnTo>
                    <a:pt x="1101213" y="259020"/>
                  </a:lnTo>
                  <a:lnTo>
                    <a:pt x="1095311" y="267779"/>
                  </a:lnTo>
                  <a:lnTo>
                    <a:pt x="1086552" y="273681"/>
                  </a:lnTo>
                  <a:lnTo>
                    <a:pt x="1075817" y="275844"/>
                  </a:lnTo>
                  <a:lnTo>
                    <a:pt x="27559" y="275844"/>
                  </a:lnTo>
                  <a:lnTo>
                    <a:pt x="16823" y="273681"/>
                  </a:lnTo>
                  <a:lnTo>
                    <a:pt x="8064" y="267779"/>
                  </a:lnTo>
                  <a:lnTo>
                    <a:pt x="2162" y="259020"/>
                  </a:lnTo>
                  <a:lnTo>
                    <a:pt x="0" y="248285"/>
                  </a:lnTo>
                  <a:lnTo>
                    <a:pt x="0" y="27559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5" name="object 75" descr=""/>
          <p:cNvSpPr txBox="1"/>
          <p:nvPr/>
        </p:nvSpPr>
        <p:spPr>
          <a:xfrm>
            <a:off x="4283202" y="4787645"/>
            <a:ext cx="71564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75">
                <a:latin typeface="Trebuchet MS"/>
                <a:cs typeface="Trebuchet MS"/>
              </a:rPr>
              <a:t>R1:</a:t>
            </a:r>
            <a:r>
              <a:rPr dirty="0" sz="1050" spc="-65">
                <a:latin typeface="Trebuchet MS"/>
                <a:cs typeface="Trebuchet MS"/>
              </a:rPr>
              <a:t> </a:t>
            </a:r>
            <a:r>
              <a:rPr dirty="0" sz="1050" spc="55">
                <a:latin typeface="Trebuchet MS"/>
                <a:cs typeface="Trebuchet MS"/>
              </a:rPr>
              <a:t>3-</a:t>
            </a:r>
            <a:r>
              <a:rPr dirty="0" sz="1050" spc="70">
                <a:latin typeface="Trebuchet MS"/>
                <a:cs typeface="Trebuchet MS"/>
              </a:rPr>
              <a:t>7</a:t>
            </a:r>
            <a:r>
              <a:rPr dirty="0" sz="1050" spc="-65">
                <a:latin typeface="Trebuchet MS"/>
                <a:cs typeface="Trebuchet MS"/>
              </a:rPr>
              <a:t> </a:t>
            </a:r>
            <a:r>
              <a:rPr dirty="0" sz="1050" spc="40">
                <a:latin typeface="Trebuchet MS"/>
                <a:cs typeface="Trebuchet MS"/>
              </a:rPr>
              <a:t>Mar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76" name="object 76" descr=""/>
          <p:cNvGrpSpPr/>
          <p:nvPr/>
        </p:nvGrpSpPr>
        <p:grpSpPr>
          <a:xfrm>
            <a:off x="4082541" y="5055108"/>
            <a:ext cx="1116330" cy="354330"/>
            <a:chOff x="4082541" y="5055108"/>
            <a:chExt cx="1116330" cy="354330"/>
          </a:xfrm>
        </p:grpSpPr>
        <p:sp>
          <p:nvSpPr>
            <p:cNvPr id="77" name="object 77" descr=""/>
            <p:cNvSpPr/>
            <p:nvPr/>
          </p:nvSpPr>
          <p:spPr>
            <a:xfrm>
              <a:off x="4616195" y="5055108"/>
              <a:ext cx="48895" cy="47625"/>
            </a:xfrm>
            <a:custGeom>
              <a:avLst/>
              <a:gdLst/>
              <a:ahLst/>
              <a:cxnLst/>
              <a:rect l="l" t="t" r="r" b="b"/>
              <a:pathLst>
                <a:path w="48895" h="47625">
                  <a:moveTo>
                    <a:pt x="40639" y="0"/>
                  </a:moveTo>
                  <a:lnTo>
                    <a:pt x="8127" y="0"/>
                  </a:lnTo>
                  <a:lnTo>
                    <a:pt x="8127" y="23622"/>
                  </a:lnTo>
                  <a:lnTo>
                    <a:pt x="0" y="23622"/>
                  </a:lnTo>
                  <a:lnTo>
                    <a:pt x="24383" y="47244"/>
                  </a:lnTo>
                  <a:lnTo>
                    <a:pt x="48767" y="23622"/>
                  </a:lnTo>
                  <a:lnTo>
                    <a:pt x="40639" y="23622"/>
                  </a:lnTo>
                  <a:lnTo>
                    <a:pt x="40639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 descr=""/>
            <p:cNvSpPr/>
            <p:nvPr/>
          </p:nvSpPr>
          <p:spPr>
            <a:xfrm>
              <a:off x="4088891" y="5126736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29" h="276225">
                  <a:moveTo>
                    <a:pt x="1075817" y="0"/>
                  </a:moveTo>
                  <a:lnTo>
                    <a:pt x="27559" y="0"/>
                  </a:lnTo>
                  <a:lnTo>
                    <a:pt x="16823" y="2162"/>
                  </a:lnTo>
                  <a:lnTo>
                    <a:pt x="8064" y="8064"/>
                  </a:lnTo>
                  <a:lnTo>
                    <a:pt x="2162" y="16823"/>
                  </a:lnTo>
                  <a:lnTo>
                    <a:pt x="0" y="27558"/>
                  </a:lnTo>
                  <a:lnTo>
                    <a:pt x="0" y="248284"/>
                  </a:lnTo>
                  <a:lnTo>
                    <a:pt x="2162" y="259020"/>
                  </a:lnTo>
                  <a:lnTo>
                    <a:pt x="8064" y="267779"/>
                  </a:lnTo>
                  <a:lnTo>
                    <a:pt x="16823" y="273681"/>
                  </a:lnTo>
                  <a:lnTo>
                    <a:pt x="27559" y="275844"/>
                  </a:lnTo>
                  <a:lnTo>
                    <a:pt x="1075817" y="275844"/>
                  </a:lnTo>
                  <a:lnTo>
                    <a:pt x="1086552" y="273681"/>
                  </a:lnTo>
                  <a:lnTo>
                    <a:pt x="1095311" y="267779"/>
                  </a:lnTo>
                  <a:lnTo>
                    <a:pt x="1101213" y="259020"/>
                  </a:lnTo>
                  <a:lnTo>
                    <a:pt x="1103376" y="248284"/>
                  </a:lnTo>
                  <a:lnTo>
                    <a:pt x="1103376" y="27558"/>
                  </a:lnTo>
                  <a:lnTo>
                    <a:pt x="1101213" y="16823"/>
                  </a:lnTo>
                  <a:lnTo>
                    <a:pt x="1095311" y="8064"/>
                  </a:lnTo>
                  <a:lnTo>
                    <a:pt x="1086552" y="2162"/>
                  </a:lnTo>
                  <a:lnTo>
                    <a:pt x="1075817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 descr=""/>
            <p:cNvSpPr/>
            <p:nvPr/>
          </p:nvSpPr>
          <p:spPr>
            <a:xfrm>
              <a:off x="4088891" y="5126736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29" h="276225">
                  <a:moveTo>
                    <a:pt x="0" y="27558"/>
                  </a:moveTo>
                  <a:lnTo>
                    <a:pt x="2162" y="16823"/>
                  </a:lnTo>
                  <a:lnTo>
                    <a:pt x="8064" y="8064"/>
                  </a:lnTo>
                  <a:lnTo>
                    <a:pt x="16823" y="2162"/>
                  </a:lnTo>
                  <a:lnTo>
                    <a:pt x="27559" y="0"/>
                  </a:lnTo>
                  <a:lnTo>
                    <a:pt x="1075817" y="0"/>
                  </a:lnTo>
                  <a:lnTo>
                    <a:pt x="1086552" y="2162"/>
                  </a:lnTo>
                  <a:lnTo>
                    <a:pt x="1095311" y="8064"/>
                  </a:lnTo>
                  <a:lnTo>
                    <a:pt x="1101213" y="16823"/>
                  </a:lnTo>
                  <a:lnTo>
                    <a:pt x="1103376" y="27558"/>
                  </a:lnTo>
                  <a:lnTo>
                    <a:pt x="1103376" y="248284"/>
                  </a:lnTo>
                  <a:lnTo>
                    <a:pt x="1101213" y="259020"/>
                  </a:lnTo>
                  <a:lnTo>
                    <a:pt x="1095311" y="267779"/>
                  </a:lnTo>
                  <a:lnTo>
                    <a:pt x="1086552" y="273681"/>
                  </a:lnTo>
                  <a:lnTo>
                    <a:pt x="1075817" y="275844"/>
                  </a:lnTo>
                  <a:lnTo>
                    <a:pt x="27559" y="275844"/>
                  </a:lnTo>
                  <a:lnTo>
                    <a:pt x="16823" y="273681"/>
                  </a:lnTo>
                  <a:lnTo>
                    <a:pt x="8064" y="267779"/>
                  </a:lnTo>
                  <a:lnTo>
                    <a:pt x="2162" y="259020"/>
                  </a:lnTo>
                  <a:lnTo>
                    <a:pt x="0" y="248284"/>
                  </a:lnTo>
                  <a:lnTo>
                    <a:pt x="0" y="27558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0" name="object 80" descr=""/>
          <p:cNvSpPr txBox="1"/>
          <p:nvPr/>
        </p:nvSpPr>
        <p:spPr>
          <a:xfrm>
            <a:off x="4208526" y="5160009"/>
            <a:ext cx="864869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rebuchet MS"/>
                <a:cs typeface="Trebuchet MS"/>
              </a:rPr>
              <a:t>R2:</a:t>
            </a:r>
            <a:r>
              <a:rPr dirty="0" sz="1050" spc="-80">
                <a:latin typeface="Trebuchet MS"/>
                <a:cs typeface="Trebuchet MS"/>
              </a:rPr>
              <a:t> </a:t>
            </a:r>
            <a:r>
              <a:rPr dirty="0" sz="1050" spc="-25">
                <a:latin typeface="Trebuchet MS"/>
                <a:cs typeface="Trebuchet MS"/>
              </a:rPr>
              <a:t>12-16</a:t>
            </a:r>
            <a:r>
              <a:rPr dirty="0" sz="1050" spc="-65">
                <a:latin typeface="Trebuchet MS"/>
                <a:cs typeface="Trebuchet MS"/>
              </a:rPr>
              <a:t> </a:t>
            </a:r>
            <a:r>
              <a:rPr dirty="0" sz="1050" spc="55">
                <a:latin typeface="Trebuchet MS"/>
                <a:cs typeface="Trebuchet MS"/>
              </a:rPr>
              <a:t>May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81" name="object 81" descr=""/>
          <p:cNvGrpSpPr/>
          <p:nvPr/>
        </p:nvGrpSpPr>
        <p:grpSpPr>
          <a:xfrm>
            <a:off x="4082541" y="5426964"/>
            <a:ext cx="1116330" cy="354330"/>
            <a:chOff x="4082541" y="5426964"/>
            <a:chExt cx="1116330" cy="354330"/>
          </a:xfrm>
        </p:grpSpPr>
        <p:sp>
          <p:nvSpPr>
            <p:cNvPr id="82" name="object 82" descr=""/>
            <p:cNvSpPr/>
            <p:nvPr/>
          </p:nvSpPr>
          <p:spPr>
            <a:xfrm>
              <a:off x="4616195" y="5426964"/>
              <a:ext cx="48895" cy="48895"/>
            </a:xfrm>
            <a:custGeom>
              <a:avLst/>
              <a:gdLst/>
              <a:ahLst/>
              <a:cxnLst/>
              <a:rect l="l" t="t" r="r" b="b"/>
              <a:pathLst>
                <a:path w="48895" h="48895">
                  <a:moveTo>
                    <a:pt x="40639" y="0"/>
                  </a:moveTo>
                  <a:lnTo>
                    <a:pt x="8127" y="0"/>
                  </a:lnTo>
                  <a:lnTo>
                    <a:pt x="8127" y="24384"/>
                  </a:lnTo>
                  <a:lnTo>
                    <a:pt x="0" y="24384"/>
                  </a:lnTo>
                  <a:lnTo>
                    <a:pt x="24383" y="48768"/>
                  </a:lnTo>
                  <a:lnTo>
                    <a:pt x="48767" y="24384"/>
                  </a:lnTo>
                  <a:lnTo>
                    <a:pt x="40639" y="24384"/>
                  </a:lnTo>
                  <a:lnTo>
                    <a:pt x="40639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 descr=""/>
            <p:cNvSpPr/>
            <p:nvPr/>
          </p:nvSpPr>
          <p:spPr>
            <a:xfrm>
              <a:off x="4088891" y="5498592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29" h="276225">
                  <a:moveTo>
                    <a:pt x="1075817" y="0"/>
                  </a:moveTo>
                  <a:lnTo>
                    <a:pt x="27559" y="0"/>
                  </a:lnTo>
                  <a:lnTo>
                    <a:pt x="16823" y="2162"/>
                  </a:lnTo>
                  <a:lnTo>
                    <a:pt x="8064" y="8064"/>
                  </a:lnTo>
                  <a:lnTo>
                    <a:pt x="2162" y="16823"/>
                  </a:lnTo>
                  <a:lnTo>
                    <a:pt x="0" y="27559"/>
                  </a:lnTo>
                  <a:lnTo>
                    <a:pt x="0" y="248259"/>
                  </a:lnTo>
                  <a:lnTo>
                    <a:pt x="2162" y="258999"/>
                  </a:lnTo>
                  <a:lnTo>
                    <a:pt x="8064" y="267766"/>
                  </a:lnTo>
                  <a:lnTo>
                    <a:pt x="16823" y="273677"/>
                  </a:lnTo>
                  <a:lnTo>
                    <a:pt x="27559" y="275844"/>
                  </a:lnTo>
                  <a:lnTo>
                    <a:pt x="1075817" y="275844"/>
                  </a:lnTo>
                  <a:lnTo>
                    <a:pt x="1086552" y="273677"/>
                  </a:lnTo>
                  <a:lnTo>
                    <a:pt x="1095311" y="267766"/>
                  </a:lnTo>
                  <a:lnTo>
                    <a:pt x="1101213" y="258999"/>
                  </a:lnTo>
                  <a:lnTo>
                    <a:pt x="1103376" y="248259"/>
                  </a:lnTo>
                  <a:lnTo>
                    <a:pt x="1103376" y="27559"/>
                  </a:lnTo>
                  <a:lnTo>
                    <a:pt x="1101213" y="16823"/>
                  </a:lnTo>
                  <a:lnTo>
                    <a:pt x="1095311" y="8064"/>
                  </a:lnTo>
                  <a:lnTo>
                    <a:pt x="1086552" y="2162"/>
                  </a:lnTo>
                  <a:lnTo>
                    <a:pt x="1075817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 descr=""/>
            <p:cNvSpPr/>
            <p:nvPr/>
          </p:nvSpPr>
          <p:spPr>
            <a:xfrm>
              <a:off x="4088891" y="5498592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29" h="276225">
                  <a:moveTo>
                    <a:pt x="0" y="27559"/>
                  </a:moveTo>
                  <a:lnTo>
                    <a:pt x="2162" y="16823"/>
                  </a:lnTo>
                  <a:lnTo>
                    <a:pt x="8064" y="8064"/>
                  </a:lnTo>
                  <a:lnTo>
                    <a:pt x="16823" y="2162"/>
                  </a:lnTo>
                  <a:lnTo>
                    <a:pt x="27559" y="0"/>
                  </a:lnTo>
                  <a:lnTo>
                    <a:pt x="1075817" y="0"/>
                  </a:lnTo>
                  <a:lnTo>
                    <a:pt x="1086552" y="2162"/>
                  </a:lnTo>
                  <a:lnTo>
                    <a:pt x="1095311" y="8064"/>
                  </a:lnTo>
                  <a:lnTo>
                    <a:pt x="1101213" y="16823"/>
                  </a:lnTo>
                  <a:lnTo>
                    <a:pt x="1103376" y="27559"/>
                  </a:lnTo>
                  <a:lnTo>
                    <a:pt x="1103376" y="248259"/>
                  </a:lnTo>
                  <a:lnTo>
                    <a:pt x="1101213" y="258999"/>
                  </a:lnTo>
                  <a:lnTo>
                    <a:pt x="1095311" y="267766"/>
                  </a:lnTo>
                  <a:lnTo>
                    <a:pt x="1086552" y="273677"/>
                  </a:lnTo>
                  <a:lnTo>
                    <a:pt x="1075817" y="275844"/>
                  </a:lnTo>
                  <a:lnTo>
                    <a:pt x="27559" y="275844"/>
                  </a:lnTo>
                  <a:lnTo>
                    <a:pt x="16823" y="273677"/>
                  </a:lnTo>
                  <a:lnTo>
                    <a:pt x="8064" y="267766"/>
                  </a:lnTo>
                  <a:lnTo>
                    <a:pt x="2162" y="258999"/>
                  </a:lnTo>
                  <a:lnTo>
                    <a:pt x="0" y="248259"/>
                  </a:lnTo>
                  <a:lnTo>
                    <a:pt x="0" y="27559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5" name="object 85" descr=""/>
          <p:cNvSpPr txBox="1"/>
          <p:nvPr/>
        </p:nvSpPr>
        <p:spPr>
          <a:xfrm>
            <a:off x="4260341" y="5532221"/>
            <a:ext cx="76136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rebuchet MS"/>
                <a:cs typeface="Trebuchet MS"/>
              </a:rPr>
              <a:t>R3:</a:t>
            </a:r>
            <a:r>
              <a:rPr dirty="0" sz="1050" spc="-70">
                <a:latin typeface="Trebuchet MS"/>
                <a:cs typeface="Trebuchet MS"/>
              </a:rPr>
              <a:t> </a:t>
            </a:r>
            <a:r>
              <a:rPr dirty="0" sz="1050" spc="55">
                <a:latin typeface="Trebuchet MS"/>
                <a:cs typeface="Trebuchet MS"/>
              </a:rPr>
              <a:t>4-</a:t>
            </a:r>
            <a:r>
              <a:rPr dirty="0" sz="1050" spc="125">
                <a:latin typeface="Trebuchet MS"/>
                <a:cs typeface="Trebuchet MS"/>
              </a:rPr>
              <a:t>8</a:t>
            </a:r>
            <a:r>
              <a:rPr dirty="0" sz="1050" spc="-65">
                <a:latin typeface="Trebuchet MS"/>
                <a:cs typeface="Trebuchet MS"/>
              </a:rPr>
              <a:t> </a:t>
            </a:r>
            <a:r>
              <a:rPr dirty="0" sz="1050" spc="65">
                <a:latin typeface="Trebuchet MS"/>
                <a:cs typeface="Trebuchet MS"/>
              </a:rPr>
              <a:t>Aug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86" name="object 86" descr=""/>
          <p:cNvGrpSpPr/>
          <p:nvPr/>
        </p:nvGrpSpPr>
        <p:grpSpPr>
          <a:xfrm>
            <a:off x="4082541" y="5798820"/>
            <a:ext cx="1116330" cy="355600"/>
            <a:chOff x="4082541" y="5798820"/>
            <a:chExt cx="1116330" cy="355600"/>
          </a:xfrm>
        </p:grpSpPr>
        <p:sp>
          <p:nvSpPr>
            <p:cNvPr id="87" name="object 87" descr=""/>
            <p:cNvSpPr/>
            <p:nvPr/>
          </p:nvSpPr>
          <p:spPr>
            <a:xfrm>
              <a:off x="4616195" y="5798820"/>
              <a:ext cx="48895" cy="48895"/>
            </a:xfrm>
            <a:custGeom>
              <a:avLst/>
              <a:gdLst/>
              <a:ahLst/>
              <a:cxnLst/>
              <a:rect l="l" t="t" r="r" b="b"/>
              <a:pathLst>
                <a:path w="48895" h="48895">
                  <a:moveTo>
                    <a:pt x="40639" y="0"/>
                  </a:moveTo>
                  <a:lnTo>
                    <a:pt x="8127" y="0"/>
                  </a:lnTo>
                  <a:lnTo>
                    <a:pt x="8127" y="24383"/>
                  </a:lnTo>
                  <a:lnTo>
                    <a:pt x="0" y="24383"/>
                  </a:lnTo>
                  <a:lnTo>
                    <a:pt x="24383" y="48767"/>
                  </a:lnTo>
                  <a:lnTo>
                    <a:pt x="48767" y="24383"/>
                  </a:lnTo>
                  <a:lnTo>
                    <a:pt x="40639" y="24383"/>
                  </a:lnTo>
                  <a:lnTo>
                    <a:pt x="40639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8" name="object 88" descr=""/>
            <p:cNvSpPr/>
            <p:nvPr/>
          </p:nvSpPr>
          <p:spPr>
            <a:xfrm>
              <a:off x="4088891" y="5871972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29" h="276225">
                  <a:moveTo>
                    <a:pt x="1075817" y="0"/>
                  </a:moveTo>
                  <a:lnTo>
                    <a:pt x="27559" y="0"/>
                  </a:lnTo>
                  <a:lnTo>
                    <a:pt x="16823" y="2166"/>
                  </a:lnTo>
                  <a:lnTo>
                    <a:pt x="8064" y="8077"/>
                  </a:lnTo>
                  <a:lnTo>
                    <a:pt x="2162" y="16844"/>
                  </a:lnTo>
                  <a:lnTo>
                    <a:pt x="0" y="27584"/>
                  </a:lnTo>
                  <a:lnTo>
                    <a:pt x="0" y="248259"/>
                  </a:lnTo>
                  <a:lnTo>
                    <a:pt x="2162" y="258999"/>
                  </a:lnTo>
                  <a:lnTo>
                    <a:pt x="8064" y="267766"/>
                  </a:lnTo>
                  <a:lnTo>
                    <a:pt x="16823" y="273677"/>
                  </a:lnTo>
                  <a:lnTo>
                    <a:pt x="27559" y="275843"/>
                  </a:lnTo>
                  <a:lnTo>
                    <a:pt x="1075817" y="275843"/>
                  </a:lnTo>
                  <a:lnTo>
                    <a:pt x="1086552" y="273677"/>
                  </a:lnTo>
                  <a:lnTo>
                    <a:pt x="1095311" y="267766"/>
                  </a:lnTo>
                  <a:lnTo>
                    <a:pt x="1101213" y="258999"/>
                  </a:lnTo>
                  <a:lnTo>
                    <a:pt x="1103376" y="248259"/>
                  </a:lnTo>
                  <a:lnTo>
                    <a:pt x="1103376" y="27584"/>
                  </a:lnTo>
                  <a:lnTo>
                    <a:pt x="1101213" y="16844"/>
                  </a:lnTo>
                  <a:lnTo>
                    <a:pt x="1095311" y="8077"/>
                  </a:lnTo>
                  <a:lnTo>
                    <a:pt x="1086552" y="2166"/>
                  </a:lnTo>
                  <a:lnTo>
                    <a:pt x="1075817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9" name="object 89" descr=""/>
            <p:cNvSpPr/>
            <p:nvPr/>
          </p:nvSpPr>
          <p:spPr>
            <a:xfrm>
              <a:off x="4088891" y="5871972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29" h="276225">
                  <a:moveTo>
                    <a:pt x="0" y="27584"/>
                  </a:moveTo>
                  <a:lnTo>
                    <a:pt x="2162" y="16844"/>
                  </a:lnTo>
                  <a:lnTo>
                    <a:pt x="8064" y="8077"/>
                  </a:lnTo>
                  <a:lnTo>
                    <a:pt x="16823" y="2166"/>
                  </a:lnTo>
                  <a:lnTo>
                    <a:pt x="27559" y="0"/>
                  </a:lnTo>
                  <a:lnTo>
                    <a:pt x="1075817" y="0"/>
                  </a:lnTo>
                  <a:lnTo>
                    <a:pt x="1086552" y="2166"/>
                  </a:lnTo>
                  <a:lnTo>
                    <a:pt x="1095311" y="8077"/>
                  </a:lnTo>
                  <a:lnTo>
                    <a:pt x="1101213" y="16844"/>
                  </a:lnTo>
                  <a:lnTo>
                    <a:pt x="1103376" y="27584"/>
                  </a:lnTo>
                  <a:lnTo>
                    <a:pt x="1103376" y="248259"/>
                  </a:lnTo>
                  <a:lnTo>
                    <a:pt x="1101213" y="258999"/>
                  </a:lnTo>
                  <a:lnTo>
                    <a:pt x="1095311" y="267766"/>
                  </a:lnTo>
                  <a:lnTo>
                    <a:pt x="1086552" y="273677"/>
                  </a:lnTo>
                  <a:lnTo>
                    <a:pt x="1075817" y="275843"/>
                  </a:lnTo>
                  <a:lnTo>
                    <a:pt x="27559" y="275843"/>
                  </a:lnTo>
                  <a:lnTo>
                    <a:pt x="16823" y="273677"/>
                  </a:lnTo>
                  <a:lnTo>
                    <a:pt x="8064" y="267766"/>
                  </a:lnTo>
                  <a:lnTo>
                    <a:pt x="2162" y="258999"/>
                  </a:lnTo>
                  <a:lnTo>
                    <a:pt x="0" y="248259"/>
                  </a:lnTo>
                  <a:lnTo>
                    <a:pt x="0" y="27584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0" name="object 90" descr=""/>
          <p:cNvSpPr txBox="1"/>
          <p:nvPr/>
        </p:nvSpPr>
        <p:spPr>
          <a:xfrm>
            <a:off x="4213097" y="5904687"/>
            <a:ext cx="85471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rebuchet MS"/>
                <a:cs typeface="Trebuchet MS"/>
              </a:rPr>
              <a:t>R4:</a:t>
            </a:r>
            <a:r>
              <a:rPr dirty="0" sz="1050" spc="5">
                <a:latin typeface="Trebuchet MS"/>
                <a:cs typeface="Trebuchet MS"/>
              </a:rPr>
              <a:t> </a:t>
            </a:r>
            <a:r>
              <a:rPr dirty="0" sz="1050">
                <a:latin typeface="Trebuchet MS"/>
                <a:cs typeface="Trebuchet MS"/>
              </a:rPr>
              <a:t>27-</a:t>
            </a:r>
            <a:r>
              <a:rPr dirty="0" sz="1050" spc="-20">
                <a:latin typeface="Trebuchet MS"/>
                <a:cs typeface="Trebuchet MS"/>
              </a:rPr>
              <a:t>31</a:t>
            </a:r>
            <a:r>
              <a:rPr dirty="0" sz="1050" spc="-5">
                <a:latin typeface="Trebuchet MS"/>
                <a:cs typeface="Trebuchet MS"/>
              </a:rPr>
              <a:t> </a:t>
            </a:r>
            <a:r>
              <a:rPr dirty="0" sz="1050" spc="-25">
                <a:latin typeface="Trebuchet MS"/>
                <a:cs typeface="Trebuchet MS"/>
              </a:rPr>
              <a:t>Oct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91" name="object 91" descr=""/>
          <p:cNvSpPr/>
          <p:nvPr/>
        </p:nvSpPr>
        <p:spPr>
          <a:xfrm>
            <a:off x="5346191" y="3514344"/>
            <a:ext cx="1103630" cy="1134110"/>
          </a:xfrm>
          <a:custGeom>
            <a:avLst/>
            <a:gdLst/>
            <a:ahLst/>
            <a:cxnLst/>
            <a:rect l="l" t="t" r="r" b="b"/>
            <a:pathLst>
              <a:path w="1103629" h="1134110">
                <a:moveTo>
                  <a:pt x="993013" y="0"/>
                </a:moveTo>
                <a:lnTo>
                  <a:pt x="110362" y="0"/>
                </a:lnTo>
                <a:lnTo>
                  <a:pt x="67401" y="8671"/>
                </a:lnTo>
                <a:lnTo>
                  <a:pt x="32321" y="32321"/>
                </a:lnTo>
                <a:lnTo>
                  <a:pt x="8671" y="67401"/>
                </a:lnTo>
                <a:lnTo>
                  <a:pt x="0" y="110362"/>
                </a:lnTo>
                <a:lnTo>
                  <a:pt x="0" y="1023492"/>
                </a:lnTo>
                <a:lnTo>
                  <a:pt x="8671" y="1066454"/>
                </a:lnTo>
                <a:lnTo>
                  <a:pt x="32321" y="1101534"/>
                </a:lnTo>
                <a:lnTo>
                  <a:pt x="67401" y="1125184"/>
                </a:lnTo>
                <a:lnTo>
                  <a:pt x="110362" y="1133855"/>
                </a:lnTo>
                <a:lnTo>
                  <a:pt x="993013" y="1133855"/>
                </a:lnTo>
                <a:lnTo>
                  <a:pt x="1035974" y="1125184"/>
                </a:lnTo>
                <a:lnTo>
                  <a:pt x="1071054" y="1101534"/>
                </a:lnTo>
                <a:lnTo>
                  <a:pt x="1094704" y="1066454"/>
                </a:lnTo>
                <a:lnTo>
                  <a:pt x="1103376" y="1023492"/>
                </a:lnTo>
                <a:lnTo>
                  <a:pt x="1103376" y="110362"/>
                </a:lnTo>
                <a:lnTo>
                  <a:pt x="1094704" y="67401"/>
                </a:lnTo>
                <a:lnTo>
                  <a:pt x="1071054" y="32321"/>
                </a:lnTo>
                <a:lnTo>
                  <a:pt x="1035974" y="8671"/>
                </a:lnTo>
                <a:lnTo>
                  <a:pt x="993013" y="0"/>
                </a:lnTo>
                <a:close/>
              </a:path>
            </a:pathLst>
          </a:custGeom>
          <a:solidFill>
            <a:srgbClr val="BD830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 descr=""/>
          <p:cNvSpPr txBox="1"/>
          <p:nvPr/>
        </p:nvSpPr>
        <p:spPr>
          <a:xfrm>
            <a:off x="5436870" y="3764407"/>
            <a:ext cx="922019" cy="608965"/>
          </a:xfrm>
          <a:prstGeom prst="rect">
            <a:avLst/>
          </a:prstGeom>
        </p:spPr>
        <p:txBody>
          <a:bodyPr wrap="square" lIns="0" tIns="32384" rIns="0" bIns="0" rtlCol="0" vert="horz">
            <a:spAutoFit/>
          </a:bodyPr>
          <a:lstStyle/>
          <a:p>
            <a:pPr algn="ctr" marL="12700" marR="5080" indent="-635">
              <a:lnSpc>
                <a:spcPct val="87900"/>
              </a:lnSpc>
              <a:spcBef>
                <a:spcPts val="254"/>
              </a:spcBef>
            </a:pPr>
            <a:r>
              <a:rPr dirty="0" sz="1050">
                <a:solidFill>
                  <a:srgbClr val="FFFFFF"/>
                </a:solidFill>
                <a:latin typeface="Trebuchet MS"/>
                <a:cs typeface="Trebuchet MS"/>
              </a:rPr>
              <a:t>Project</a:t>
            </a:r>
            <a:r>
              <a:rPr dirty="0" sz="1050" spc="-6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050" spc="30">
                <a:solidFill>
                  <a:srgbClr val="FFFFFF"/>
                </a:solidFill>
                <a:latin typeface="Trebuchet MS"/>
                <a:cs typeface="Trebuchet MS"/>
              </a:rPr>
              <a:t>Work </a:t>
            </a:r>
            <a:r>
              <a:rPr dirty="0" sz="1050">
                <a:solidFill>
                  <a:srgbClr val="FFFFFF"/>
                </a:solidFill>
                <a:latin typeface="Trebuchet MS"/>
                <a:cs typeface="Trebuchet MS"/>
              </a:rPr>
              <a:t>concludes</a:t>
            </a:r>
            <a:r>
              <a:rPr dirty="0" sz="1050" spc="21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050" spc="-25">
                <a:solidFill>
                  <a:srgbClr val="FFFFFF"/>
                </a:solidFill>
                <a:latin typeface="Trebuchet MS"/>
                <a:cs typeface="Trebuchet MS"/>
              </a:rPr>
              <a:t>and </a:t>
            </a:r>
            <a:r>
              <a:rPr dirty="0" sz="1050" spc="35">
                <a:solidFill>
                  <a:srgbClr val="FFFFFF"/>
                </a:solidFill>
                <a:latin typeface="Trebuchet MS"/>
                <a:cs typeface="Trebuchet MS"/>
              </a:rPr>
              <a:t>Secondee </a:t>
            </a:r>
            <a:r>
              <a:rPr dirty="0" sz="1050">
                <a:solidFill>
                  <a:srgbClr val="FFFFFF"/>
                </a:solidFill>
                <a:latin typeface="Trebuchet MS"/>
                <a:cs typeface="Trebuchet MS"/>
              </a:rPr>
              <a:t>debrief</a:t>
            </a:r>
            <a:r>
              <a:rPr dirty="0" sz="1050" spc="1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050" spc="-10">
                <a:solidFill>
                  <a:srgbClr val="FFFFFF"/>
                </a:solidFill>
                <a:latin typeface="Trebuchet MS"/>
                <a:cs typeface="Trebuchet MS"/>
              </a:rPr>
              <a:t>occurs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93" name="object 93" descr=""/>
          <p:cNvGrpSpPr/>
          <p:nvPr/>
        </p:nvGrpSpPr>
        <p:grpSpPr>
          <a:xfrm>
            <a:off x="5339841" y="4672584"/>
            <a:ext cx="1116330" cy="354330"/>
            <a:chOff x="5339841" y="4672584"/>
            <a:chExt cx="1116330" cy="354330"/>
          </a:xfrm>
        </p:grpSpPr>
        <p:sp>
          <p:nvSpPr>
            <p:cNvPr id="94" name="object 94" descr=""/>
            <p:cNvSpPr/>
            <p:nvPr/>
          </p:nvSpPr>
          <p:spPr>
            <a:xfrm>
              <a:off x="5873495" y="4672584"/>
              <a:ext cx="48895" cy="48895"/>
            </a:xfrm>
            <a:custGeom>
              <a:avLst/>
              <a:gdLst/>
              <a:ahLst/>
              <a:cxnLst/>
              <a:rect l="l" t="t" r="r" b="b"/>
              <a:pathLst>
                <a:path w="48895" h="48895">
                  <a:moveTo>
                    <a:pt x="40639" y="0"/>
                  </a:moveTo>
                  <a:lnTo>
                    <a:pt x="8127" y="0"/>
                  </a:lnTo>
                  <a:lnTo>
                    <a:pt x="8127" y="24384"/>
                  </a:lnTo>
                  <a:lnTo>
                    <a:pt x="0" y="24384"/>
                  </a:lnTo>
                  <a:lnTo>
                    <a:pt x="24383" y="48768"/>
                  </a:lnTo>
                  <a:lnTo>
                    <a:pt x="48767" y="24384"/>
                  </a:lnTo>
                  <a:lnTo>
                    <a:pt x="40639" y="24384"/>
                  </a:lnTo>
                  <a:lnTo>
                    <a:pt x="40639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5" name="object 95" descr=""/>
            <p:cNvSpPr/>
            <p:nvPr/>
          </p:nvSpPr>
          <p:spPr>
            <a:xfrm>
              <a:off x="5346191" y="4745736"/>
              <a:ext cx="1103630" cy="274320"/>
            </a:xfrm>
            <a:custGeom>
              <a:avLst/>
              <a:gdLst/>
              <a:ahLst/>
              <a:cxnLst/>
              <a:rect l="l" t="t" r="r" b="b"/>
              <a:pathLst>
                <a:path w="1103629" h="274320">
                  <a:moveTo>
                    <a:pt x="1075944" y="0"/>
                  </a:moveTo>
                  <a:lnTo>
                    <a:pt x="27432" y="0"/>
                  </a:lnTo>
                  <a:lnTo>
                    <a:pt x="16769" y="2160"/>
                  </a:lnTo>
                  <a:lnTo>
                    <a:pt x="8048" y="8048"/>
                  </a:lnTo>
                  <a:lnTo>
                    <a:pt x="2160" y="16769"/>
                  </a:lnTo>
                  <a:lnTo>
                    <a:pt x="0" y="27431"/>
                  </a:lnTo>
                  <a:lnTo>
                    <a:pt x="0" y="246887"/>
                  </a:lnTo>
                  <a:lnTo>
                    <a:pt x="2160" y="257550"/>
                  </a:lnTo>
                  <a:lnTo>
                    <a:pt x="8048" y="266271"/>
                  </a:lnTo>
                  <a:lnTo>
                    <a:pt x="16769" y="272159"/>
                  </a:lnTo>
                  <a:lnTo>
                    <a:pt x="27432" y="274319"/>
                  </a:lnTo>
                  <a:lnTo>
                    <a:pt x="1075944" y="274319"/>
                  </a:lnTo>
                  <a:lnTo>
                    <a:pt x="1086606" y="272159"/>
                  </a:lnTo>
                  <a:lnTo>
                    <a:pt x="1095327" y="266271"/>
                  </a:lnTo>
                  <a:lnTo>
                    <a:pt x="1101215" y="257550"/>
                  </a:lnTo>
                  <a:lnTo>
                    <a:pt x="1103376" y="246887"/>
                  </a:lnTo>
                  <a:lnTo>
                    <a:pt x="1103376" y="27431"/>
                  </a:lnTo>
                  <a:lnTo>
                    <a:pt x="1101215" y="16769"/>
                  </a:lnTo>
                  <a:lnTo>
                    <a:pt x="1095327" y="8048"/>
                  </a:lnTo>
                  <a:lnTo>
                    <a:pt x="1086606" y="2160"/>
                  </a:lnTo>
                  <a:lnTo>
                    <a:pt x="1075944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6" name="object 96" descr=""/>
            <p:cNvSpPr/>
            <p:nvPr/>
          </p:nvSpPr>
          <p:spPr>
            <a:xfrm>
              <a:off x="5346191" y="4745736"/>
              <a:ext cx="1103630" cy="274320"/>
            </a:xfrm>
            <a:custGeom>
              <a:avLst/>
              <a:gdLst/>
              <a:ahLst/>
              <a:cxnLst/>
              <a:rect l="l" t="t" r="r" b="b"/>
              <a:pathLst>
                <a:path w="1103629" h="274320">
                  <a:moveTo>
                    <a:pt x="0" y="27431"/>
                  </a:moveTo>
                  <a:lnTo>
                    <a:pt x="2160" y="16769"/>
                  </a:lnTo>
                  <a:lnTo>
                    <a:pt x="8048" y="8048"/>
                  </a:lnTo>
                  <a:lnTo>
                    <a:pt x="16769" y="2160"/>
                  </a:lnTo>
                  <a:lnTo>
                    <a:pt x="27432" y="0"/>
                  </a:lnTo>
                  <a:lnTo>
                    <a:pt x="1075944" y="0"/>
                  </a:lnTo>
                  <a:lnTo>
                    <a:pt x="1086606" y="2160"/>
                  </a:lnTo>
                  <a:lnTo>
                    <a:pt x="1095327" y="8048"/>
                  </a:lnTo>
                  <a:lnTo>
                    <a:pt x="1101215" y="16769"/>
                  </a:lnTo>
                  <a:lnTo>
                    <a:pt x="1103376" y="27431"/>
                  </a:lnTo>
                  <a:lnTo>
                    <a:pt x="1103376" y="246887"/>
                  </a:lnTo>
                  <a:lnTo>
                    <a:pt x="1101215" y="257550"/>
                  </a:lnTo>
                  <a:lnTo>
                    <a:pt x="1095327" y="266271"/>
                  </a:lnTo>
                  <a:lnTo>
                    <a:pt x="1086606" y="272159"/>
                  </a:lnTo>
                  <a:lnTo>
                    <a:pt x="1075944" y="274319"/>
                  </a:lnTo>
                  <a:lnTo>
                    <a:pt x="27432" y="274319"/>
                  </a:lnTo>
                  <a:lnTo>
                    <a:pt x="16769" y="272159"/>
                  </a:lnTo>
                  <a:lnTo>
                    <a:pt x="8048" y="266271"/>
                  </a:lnTo>
                  <a:lnTo>
                    <a:pt x="2160" y="257550"/>
                  </a:lnTo>
                  <a:lnTo>
                    <a:pt x="0" y="246887"/>
                  </a:lnTo>
                  <a:lnTo>
                    <a:pt x="0" y="27431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7" name="object 97" descr=""/>
          <p:cNvSpPr txBox="1"/>
          <p:nvPr/>
        </p:nvSpPr>
        <p:spPr>
          <a:xfrm>
            <a:off x="5546597" y="4777866"/>
            <a:ext cx="70167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75">
                <a:latin typeface="Trebuchet MS"/>
                <a:cs typeface="Trebuchet MS"/>
              </a:rPr>
              <a:t>R1:</a:t>
            </a:r>
            <a:r>
              <a:rPr dirty="0" sz="1050" spc="-65">
                <a:latin typeface="Trebuchet MS"/>
                <a:cs typeface="Trebuchet MS"/>
              </a:rPr>
              <a:t> </a:t>
            </a:r>
            <a:r>
              <a:rPr dirty="0" sz="1050" spc="50">
                <a:latin typeface="Trebuchet MS"/>
                <a:cs typeface="Trebuchet MS"/>
              </a:rPr>
              <a:t>6-</a:t>
            </a:r>
            <a:r>
              <a:rPr dirty="0" sz="1050" spc="125">
                <a:latin typeface="Trebuchet MS"/>
                <a:cs typeface="Trebuchet MS"/>
              </a:rPr>
              <a:t>8</a:t>
            </a:r>
            <a:r>
              <a:rPr dirty="0" sz="1050" spc="-70">
                <a:latin typeface="Trebuchet MS"/>
                <a:cs typeface="Trebuchet MS"/>
              </a:rPr>
              <a:t> </a:t>
            </a:r>
            <a:r>
              <a:rPr dirty="0" sz="1050" spc="-25">
                <a:latin typeface="Trebuchet MS"/>
                <a:cs typeface="Trebuchet MS"/>
              </a:rPr>
              <a:t>Apr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98" name="object 98" descr=""/>
          <p:cNvGrpSpPr/>
          <p:nvPr/>
        </p:nvGrpSpPr>
        <p:grpSpPr>
          <a:xfrm>
            <a:off x="5339841" y="5044440"/>
            <a:ext cx="1116330" cy="355600"/>
            <a:chOff x="5339841" y="5044440"/>
            <a:chExt cx="1116330" cy="355600"/>
          </a:xfrm>
        </p:grpSpPr>
        <p:sp>
          <p:nvSpPr>
            <p:cNvPr id="99" name="object 99" descr=""/>
            <p:cNvSpPr/>
            <p:nvPr/>
          </p:nvSpPr>
          <p:spPr>
            <a:xfrm>
              <a:off x="5873495" y="5044440"/>
              <a:ext cx="48895" cy="48895"/>
            </a:xfrm>
            <a:custGeom>
              <a:avLst/>
              <a:gdLst/>
              <a:ahLst/>
              <a:cxnLst/>
              <a:rect l="l" t="t" r="r" b="b"/>
              <a:pathLst>
                <a:path w="48895" h="48895">
                  <a:moveTo>
                    <a:pt x="40639" y="0"/>
                  </a:moveTo>
                  <a:lnTo>
                    <a:pt x="8127" y="0"/>
                  </a:lnTo>
                  <a:lnTo>
                    <a:pt x="8127" y="24384"/>
                  </a:lnTo>
                  <a:lnTo>
                    <a:pt x="0" y="24384"/>
                  </a:lnTo>
                  <a:lnTo>
                    <a:pt x="24383" y="48768"/>
                  </a:lnTo>
                  <a:lnTo>
                    <a:pt x="48767" y="24384"/>
                  </a:lnTo>
                  <a:lnTo>
                    <a:pt x="40639" y="24384"/>
                  </a:lnTo>
                  <a:lnTo>
                    <a:pt x="40639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0" name="object 100" descr=""/>
            <p:cNvSpPr/>
            <p:nvPr/>
          </p:nvSpPr>
          <p:spPr>
            <a:xfrm>
              <a:off x="5346191" y="5117592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29" h="276225">
                  <a:moveTo>
                    <a:pt x="1075817" y="0"/>
                  </a:moveTo>
                  <a:lnTo>
                    <a:pt x="27559" y="0"/>
                  </a:lnTo>
                  <a:lnTo>
                    <a:pt x="16823" y="2162"/>
                  </a:lnTo>
                  <a:lnTo>
                    <a:pt x="8064" y="8064"/>
                  </a:lnTo>
                  <a:lnTo>
                    <a:pt x="2162" y="16823"/>
                  </a:lnTo>
                  <a:lnTo>
                    <a:pt x="0" y="27558"/>
                  </a:lnTo>
                  <a:lnTo>
                    <a:pt x="0" y="248284"/>
                  </a:lnTo>
                  <a:lnTo>
                    <a:pt x="2162" y="259020"/>
                  </a:lnTo>
                  <a:lnTo>
                    <a:pt x="8064" y="267779"/>
                  </a:lnTo>
                  <a:lnTo>
                    <a:pt x="16823" y="273681"/>
                  </a:lnTo>
                  <a:lnTo>
                    <a:pt x="27559" y="275843"/>
                  </a:lnTo>
                  <a:lnTo>
                    <a:pt x="1075817" y="275843"/>
                  </a:lnTo>
                  <a:lnTo>
                    <a:pt x="1086552" y="273681"/>
                  </a:lnTo>
                  <a:lnTo>
                    <a:pt x="1095311" y="267779"/>
                  </a:lnTo>
                  <a:lnTo>
                    <a:pt x="1101213" y="259020"/>
                  </a:lnTo>
                  <a:lnTo>
                    <a:pt x="1103376" y="248284"/>
                  </a:lnTo>
                  <a:lnTo>
                    <a:pt x="1103376" y="27558"/>
                  </a:lnTo>
                  <a:lnTo>
                    <a:pt x="1101213" y="16823"/>
                  </a:lnTo>
                  <a:lnTo>
                    <a:pt x="1095311" y="8064"/>
                  </a:lnTo>
                  <a:lnTo>
                    <a:pt x="1086552" y="2162"/>
                  </a:lnTo>
                  <a:lnTo>
                    <a:pt x="1075817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1" name="object 101" descr=""/>
            <p:cNvSpPr/>
            <p:nvPr/>
          </p:nvSpPr>
          <p:spPr>
            <a:xfrm>
              <a:off x="5346191" y="5117592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29" h="276225">
                  <a:moveTo>
                    <a:pt x="0" y="27558"/>
                  </a:moveTo>
                  <a:lnTo>
                    <a:pt x="2162" y="16823"/>
                  </a:lnTo>
                  <a:lnTo>
                    <a:pt x="8064" y="8064"/>
                  </a:lnTo>
                  <a:lnTo>
                    <a:pt x="16823" y="2162"/>
                  </a:lnTo>
                  <a:lnTo>
                    <a:pt x="27559" y="0"/>
                  </a:lnTo>
                  <a:lnTo>
                    <a:pt x="1075817" y="0"/>
                  </a:lnTo>
                  <a:lnTo>
                    <a:pt x="1086552" y="2162"/>
                  </a:lnTo>
                  <a:lnTo>
                    <a:pt x="1095311" y="8064"/>
                  </a:lnTo>
                  <a:lnTo>
                    <a:pt x="1101213" y="16823"/>
                  </a:lnTo>
                  <a:lnTo>
                    <a:pt x="1103376" y="27558"/>
                  </a:lnTo>
                  <a:lnTo>
                    <a:pt x="1103376" y="248284"/>
                  </a:lnTo>
                  <a:lnTo>
                    <a:pt x="1101213" y="259020"/>
                  </a:lnTo>
                  <a:lnTo>
                    <a:pt x="1095311" y="267779"/>
                  </a:lnTo>
                  <a:lnTo>
                    <a:pt x="1086552" y="273681"/>
                  </a:lnTo>
                  <a:lnTo>
                    <a:pt x="1075817" y="275843"/>
                  </a:lnTo>
                  <a:lnTo>
                    <a:pt x="27559" y="275843"/>
                  </a:lnTo>
                  <a:lnTo>
                    <a:pt x="16823" y="273681"/>
                  </a:lnTo>
                  <a:lnTo>
                    <a:pt x="8064" y="267779"/>
                  </a:lnTo>
                  <a:lnTo>
                    <a:pt x="2162" y="259020"/>
                  </a:lnTo>
                  <a:lnTo>
                    <a:pt x="0" y="248284"/>
                  </a:lnTo>
                  <a:lnTo>
                    <a:pt x="0" y="27558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2" name="object 102" descr=""/>
          <p:cNvSpPr txBox="1"/>
          <p:nvPr/>
        </p:nvSpPr>
        <p:spPr>
          <a:xfrm>
            <a:off x="5456682" y="5149672"/>
            <a:ext cx="884555" cy="1873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rebuchet MS"/>
                <a:cs typeface="Trebuchet MS"/>
              </a:rPr>
              <a:t>R2:</a:t>
            </a:r>
            <a:r>
              <a:rPr dirty="0" sz="1050" spc="-70">
                <a:latin typeface="Trebuchet MS"/>
                <a:cs typeface="Trebuchet MS"/>
              </a:rPr>
              <a:t> </a:t>
            </a:r>
            <a:r>
              <a:rPr dirty="0" sz="1050" spc="-10">
                <a:latin typeface="Trebuchet MS"/>
                <a:cs typeface="Trebuchet MS"/>
              </a:rPr>
              <a:t>15-</a:t>
            </a:r>
            <a:r>
              <a:rPr dirty="0" sz="1050" spc="-35">
                <a:latin typeface="Trebuchet MS"/>
                <a:cs typeface="Trebuchet MS"/>
              </a:rPr>
              <a:t>17</a:t>
            </a:r>
            <a:r>
              <a:rPr dirty="0" sz="1050" spc="-60">
                <a:latin typeface="Trebuchet MS"/>
                <a:cs typeface="Trebuchet MS"/>
              </a:rPr>
              <a:t> </a:t>
            </a:r>
            <a:r>
              <a:rPr dirty="0" sz="1050" spc="-20">
                <a:latin typeface="Trebuchet MS"/>
                <a:cs typeface="Trebuchet MS"/>
              </a:rPr>
              <a:t>June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103" name="object 103" descr=""/>
          <p:cNvGrpSpPr/>
          <p:nvPr/>
        </p:nvGrpSpPr>
        <p:grpSpPr>
          <a:xfrm>
            <a:off x="5339841" y="5416296"/>
            <a:ext cx="1116330" cy="355600"/>
            <a:chOff x="5339841" y="5416296"/>
            <a:chExt cx="1116330" cy="355600"/>
          </a:xfrm>
        </p:grpSpPr>
        <p:sp>
          <p:nvSpPr>
            <p:cNvPr id="104" name="object 104" descr=""/>
            <p:cNvSpPr/>
            <p:nvPr/>
          </p:nvSpPr>
          <p:spPr>
            <a:xfrm>
              <a:off x="5873495" y="5416296"/>
              <a:ext cx="48895" cy="48895"/>
            </a:xfrm>
            <a:custGeom>
              <a:avLst/>
              <a:gdLst/>
              <a:ahLst/>
              <a:cxnLst/>
              <a:rect l="l" t="t" r="r" b="b"/>
              <a:pathLst>
                <a:path w="48895" h="48895">
                  <a:moveTo>
                    <a:pt x="40639" y="0"/>
                  </a:moveTo>
                  <a:lnTo>
                    <a:pt x="8127" y="0"/>
                  </a:lnTo>
                  <a:lnTo>
                    <a:pt x="8127" y="24383"/>
                  </a:lnTo>
                  <a:lnTo>
                    <a:pt x="0" y="24383"/>
                  </a:lnTo>
                  <a:lnTo>
                    <a:pt x="24383" y="48767"/>
                  </a:lnTo>
                  <a:lnTo>
                    <a:pt x="48767" y="24383"/>
                  </a:lnTo>
                  <a:lnTo>
                    <a:pt x="40639" y="24383"/>
                  </a:lnTo>
                  <a:lnTo>
                    <a:pt x="40639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5" name="object 105" descr=""/>
            <p:cNvSpPr/>
            <p:nvPr/>
          </p:nvSpPr>
          <p:spPr>
            <a:xfrm>
              <a:off x="5346191" y="5489448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29" h="276225">
                  <a:moveTo>
                    <a:pt x="1075817" y="0"/>
                  </a:moveTo>
                  <a:lnTo>
                    <a:pt x="27559" y="0"/>
                  </a:lnTo>
                  <a:lnTo>
                    <a:pt x="16823" y="2162"/>
                  </a:lnTo>
                  <a:lnTo>
                    <a:pt x="8064" y="8064"/>
                  </a:lnTo>
                  <a:lnTo>
                    <a:pt x="2162" y="16823"/>
                  </a:lnTo>
                  <a:lnTo>
                    <a:pt x="0" y="27558"/>
                  </a:lnTo>
                  <a:lnTo>
                    <a:pt x="0" y="248259"/>
                  </a:lnTo>
                  <a:lnTo>
                    <a:pt x="2162" y="258999"/>
                  </a:lnTo>
                  <a:lnTo>
                    <a:pt x="8064" y="267766"/>
                  </a:lnTo>
                  <a:lnTo>
                    <a:pt x="16823" y="273677"/>
                  </a:lnTo>
                  <a:lnTo>
                    <a:pt x="27559" y="275843"/>
                  </a:lnTo>
                  <a:lnTo>
                    <a:pt x="1075817" y="275843"/>
                  </a:lnTo>
                  <a:lnTo>
                    <a:pt x="1086552" y="273677"/>
                  </a:lnTo>
                  <a:lnTo>
                    <a:pt x="1095311" y="267766"/>
                  </a:lnTo>
                  <a:lnTo>
                    <a:pt x="1101213" y="258999"/>
                  </a:lnTo>
                  <a:lnTo>
                    <a:pt x="1103376" y="248259"/>
                  </a:lnTo>
                  <a:lnTo>
                    <a:pt x="1103376" y="27558"/>
                  </a:lnTo>
                  <a:lnTo>
                    <a:pt x="1101213" y="16823"/>
                  </a:lnTo>
                  <a:lnTo>
                    <a:pt x="1095311" y="8064"/>
                  </a:lnTo>
                  <a:lnTo>
                    <a:pt x="1086552" y="2162"/>
                  </a:lnTo>
                  <a:lnTo>
                    <a:pt x="1075817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6" name="object 106" descr=""/>
            <p:cNvSpPr/>
            <p:nvPr/>
          </p:nvSpPr>
          <p:spPr>
            <a:xfrm>
              <a:off x="5346191" y="5489448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29" h="276225">
                  <a:moveTo>
                    <a:pt x="0" y="27558"/>
                  </a:moveTo>
                  <a:lnTo>
                    <a:pt x="2162" y="16823"/>
                  </a:lnTo>
                  <a:lnTo>
                    <a:pt x="8064" y="8064"/>
                  </a:lnTo>
                  <a:lnTo>
                    <a:pt x="16823" y="2162"/>
                  </a:lnTo>
                  <a:lnTo>
                    <a:pt x="27559" y="0"/>
                  </a:lnTo>
                  <a:lnTo>
                    <a:pt x="1075817" y="0"/>
                  </a:lnTo>
                  <a:lnTo>
                    <a:pt x="1086552" y="2162"/>
                  </a:lnTo>
                  <a:lnTo>
                    <a:pt x="1095311" y="8064"/>
                  </a:lnTo>
                  <a:lnTo>
                    <a:pt x="1101213" y="16823"/>
                  </a:lnTo>
                  <a:lnTo>
                    <a:pt x="1103376" y="27558"/>
                  </a:lnTo>
                  <a:lnTo>
                    <a:pt x="1103376" y="248259"/>
                  </a:lnTo>
                  <a:lnTo>
                    <a:pt x="1101213" y="258999"/>
                  </a:lnTo>
                  <a:lnTo>
                    <a:pt x="1095311" y="267766"/>
                  </a:lnTo>
                  <a:lnTo>
                    <a:pt x="1086552" y="273677"/>
                  </a:lnTo>
                  <a:lnTo>
                    <a:pt x="1075817" y="275843"/>
                  </a:lnTo>
                  <a:lnTo>
                    <a:pt x="27559" y="275843"/>
                  </a:lnTo>
                  <a:lnTo>
                    <a:pt x="16823" y="273677"/>
                  </a:lnTo>
                  <a:lnTo>
                    <a:pt x="8064" y="267766"/>
                  </a:lnTo>
                  <a:lnTo>
                    <a:pt x="2162" y="258999"/>
                  </a:lnTo>
                  <a:lnTo>
                    <a:pt x="0" y="248259"/>
                  </a:lnTo>
                  <a:lnTo>
                    <a:pt x="0" y="27558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7" name="object 107" descr=""/>
          <p:cNvSpPr txBox="1"/>
          <p:nvPr/>
        </p:nvSpPr>
        <p:spPr>
          <a:xfrm>
            <a:off x="5517641" y="5522467"/>
            <a:ext cx="76136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rebuchet MS"/>
                <a:cs typeface="Trebuchet MS"/>
              </a:rPr>
              <a:t>R3:</a:t>
            </a:r>
            <a:r>
              <a:rPr dirty="0" sz="1050" spc="-70">
                <a:latin typeface="Trebuchet MS"/>
                <a:cs typeface="Trebuchet MS"/>
              </a:rPr>
              <a:t> </a:t>
            </a:r>
            <a:r>
              <a:rPr dirty="0" sz="1050" spc="55">
                <a:latin typeface="Trebuchet MS"/>
                <a:cs typeface="Trebuchet MS"/>
              </a:rPr>
              <a:t>4-</a:t>
            </a:r>
            <a:r>
              <a:rPr dirty="0" sz="1050" spc="125">
                <a:latin typeface="Trebuchet MS"/>
                <a:cs typeface="Trebuchet MS"/>
              </a:rPr>
              <a:t>8</a:t>
            </a:r>
            <a:r>
              <a:rPr dirty="0" sz="1050" spc="-65">
                <a:latin typeface="Trebuchet MS"/>
                <a:cs typeface="Trebuchet MS"/>
              </a:rPr>
              <a:t> </a:t>
            </a:r>
            <a:r>
              <a:rPr dirty="0" sz="1050" spc="65">
                <a:latin typeface="Trebuchet MS"/>
                <a:cs typeface="Trebuchet MS"/>
              </a:rPr>
              <a:t>Aug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108" name="object 108" descr=""/>
          <p:cNvGrpSpPr/>
          <p:nvPr/>
        </p:nvGrpSpPr>
        <p:grpSpPr>
          <a:xfrm>
            <a:off x="5339841" y="5789676"/>
            <a:ext cx="1116330" cy="354330"/>
            <a:chOff x="5339841" y="5789676"/>
            <a:chExt cx="1116330" cy="354330"/>
          </a:xfrm>
        </p:grpSpPr>
        <p:sp>
          <p:nvSpPr>
            <p:cNvPr id="109" name="object 109" descr=""/>
            <p:cNvSpPr/>
            <p:nvPr/>
          </p:nvSpPr>
          <p:spPr>
            <a:xfrm>
              <a:off x="5873495" y="5789676"/>
              <a:ext cx="48895" cy="47625"/>
            </a:xfrm>
            <a:custGeom>
              <a:avLst/>
              <a:gdLst/>
              <a:ahLst/>
              <a:cxnLst/>
              <a:rect l="l" t="t" r="r" b="b"/>
              <a:pathLst>
                <a:path w="48895" h="47625">
                  <a:moveTo>
                    <a:pt x="40639" y="0"/>
                  </a:moveTo>
                  <a:lnTo>
                    <a:pt x="8127" y="0"/>
                  </a:lnTo>
                  <a:lnTo>
                    <a:pt x="8127" y="23621"/>
                  </a:lnTo>
                  <a:lnTo>
                    <a:pt x="0" y="23621"/>
                  </a:lnTo>
                  <a:lnTo>
                    <a:pt x="24383" y="47243"/>
                  </a:lnTo>
                  <a:lnTo>
                    <a:pt x="48767" y="23621"/>
                  </a:lnTo>
                  <a:lnTo>
                    <a:pt x="40639" y="23621"/>
                  </a:lnTo>
                  <a:lnTo>
                    <a:pt x="40639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0" name="object 110" descr=""/>
            <p:cNvSpPr/>
            <p:nvPr/>
          </p:nvSpPr>
          <p:spPr>
            <a:xfrm>
              <a:off x="5346191" y="5861304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29" h="276225">
                  <a:moveTo>
                    <a:pt x="1075817" y="0"/>
                  </a:moveTo>
                  <a:lnTo>
                    <a:pt x="27559" y="0"/>
                  </a:lnTo>
                  <a:lnTo>
                    <a:pt x="16823" y="2166"/>
                  </a:lnTo>
                  <a:lnTo>
                    <a:pt x="8064" y="8077"/>
                  </a:lnTo>
                  <a:lnTo>
                    <a:pt x="2162" y="16844"/>
                  </a:lnTo>
                  <a:lnTo>
                    <a:pt x="0" y="27584"/>
                  </a:lnTo>
                  <a:lnTo>
                    <a:pt x="0" y="248259"/>
                  </a:lnTo>
                  <a:lnTo>
                    <a:pt x="2162" y="258999"/>
                  </a:lnTo>
                  <a:lnTo>
                    <a:pt x="8064" y="267766"/>
                  </a:lnTo>
                  <a:lnTo>
                    <a:pt x="16823" y="273677"/>
                  </a:lnTo>
                  <a:lnTo>
                    <a:pt x="27559" y="275844"/>
                  </a:lnTo>
                  <a:lnTo>
                    <a:pt x="1075817" y="275844"/>
                  </a:lnTo>
                  <a:lnTo>
                    <a:pt x="1086552" y="273677"/>
                  </a:lnTo>
                  <a:lnTo>
                    <a:pt x="1095311" y="267766"/>
                  </a:lnTo>
                  <a:lnTo>
                    <a:pt x="1101213" y="258999"/>
                  </a:lnTo>
                  <a:lnTo>
                    <a:pt x="1103376" y="248259"/>
                  </a:lnTo>
                  <a:lnTo>
                    <a:pt x="1103376" y="27584"/>
                  </a:lnTo>
                  <a:lnTo>
                    <a:pt x="1101213" y="16844"/>
                  </a:lnTo>
                  <a:lnTo>
                    <a:pt x="1095311" y="8077"/>
                  </a:lnTo>
                  <a:lnTo>
                    <a:pt x="1086552" y="2166"/>
                  </a:lnTo>
                  <a:lnTo>
                    <a:pt x="1075817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1" name="object 111" descr=""/>
            <p:cNvSpPr/>
            <p:nvPr/>
          </p:nvSpPr>
          <p:spPr>
            <a:xfrm>
              <a:off x="5346191" y="5861304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29" h="276225">
                  <a:moveTo>
                    <a:pt x="0" y="27584"/>
                  </a:moveTo>
                  <a:lnTo>
                    <a:pt x="2162" y="16844"/>
                  </a:lnTo>
                  <a:lnTo>
                    <a:pt x="8064" y="8077"/>
                  </a:lnTo>
                  <a:lnTo>
                    <a:pt x="16823" y="2166"/>
                  </a:lnTo>
                  <a:lnTo>
                    <a:pt x="27559" y="0"/>
                  </a:lnTo>
                  <a:lnTo>
                    <a:pt x="1075817" y="0"/>
                  </a:lnTo>
                  <a:lnTo>
                    <a:pt x="1086552" y="2166"/>
                  </a:lnTo>
                  <a:lnTo>
                    <a:pt x="1095311" y="8077"/>
                  </a:lnTo>
                  <a:lnTo>
                    <a:pt x="1101213" y="16844"/>
                  </a:lnTo>
                  <a:lnTo>
                    <a:pt x="1103376" y="27584"/>
                  </a:lnTo>
                  <a:lnTo>
                    <a:pt x="1103376" y="248259"/>
                  </a:lnTo>
                  <a:lnTo>
                    <a:pt x="1101213" y="258999"/>
                  </a:lnTo>
                  <a:lnTo>
                    <a:pt x="1095311" y="267766"/>
                  </a:lnTo>
                  <a:lnTo>
                    <a:pt x="1086552" y="273677"/>
                  </a:lnTo>
                  <a:lnTo>
                    <a:pt x="1075817" y="275844"/>
                  </a:lnTo>
                  <a:lnTo>
                    <a:pt x="27559" y="275844"/>
                  </a:lnTo>
                  <a:lnTo>
                    <a:pt x="16823" y="273677"/>
                  </a:lnTo>
                  <a:lnTo>
                    <a:pt x="8064" y="267766"/>
                  </a:lnTo>
                  <a:lnTo>
                    <a:pt x="2162" y="258999"/>
                  </a:lnTo>
                  <a:lnTo>
                    <a:pt x="0" y="248259"/>
                  </a:lnTo>
                  <a:lnTo>
                    <a:pt x="0" y="27584"/>
                  </a:lnTo>
                  <a:close/>
                </a:path>
              </a:pathLst>
            </a:custGeom>
            <a:ln w="12191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2" name="object 112" descr=""/>
          <p:cNvSpPr txBox="1"/>
          <p:nvPr/>
        </p:nvSpPr>
        <p:spPr>
          <a:xfrm>
            <a:off x="5474970" y="5824220"/>
            <a:ext cx="846455" cy="3270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ts val="1180"/>
              </a:lnSpc>
              <a:spcBef>
                <a:spcPts val="105"/>
              </a:spcBef>
            </a:pPr>
            <a:r>
              <a:rPr dirty="0" sz="1050">
                <a:latin typeface="Trebuchet MS"/>
                <a:cs typeface="Trebuchet MS"/>
              </a:rPr>
              <a:t>R4:</a:t>
            </a:r>
            <a:r>
              <a:rPr dirty="0" sz="1050" spc="-70">
                <a:latin typeface="Trebuchet MS"/>
                <a:cs typeface="Trebuchet MS"/>
              </a:rPr>
              <a:t> </a:t>
            </a:r>
            <a:r>
              <a:rPr dirty="0" sz="1050" spc="90">
                <a:latin typeface="Trebuchet MS"/>
                <a:cs typeface="Trebuchet MS"/>
              </a:rPr>
              <a:t>30</a:t>
            </a:r>
            <a:r>
              <a:rPr dirty="0" sz="1050" spc="-60">
                <a:latin typeface="Trebuchet MS"/>
                <a:cs typeface="Trebuchet MS"/>
              </a:rPr>
              <a:t> </a:t>
            </a:r>
            <a:r>
              <a:rPr dirty="0" sz="1050" spc="65">
                <a:latin typeface="Trebuchet MS"/>
                <a:cs typeface="Trebuchet MS"/>
              </a:rPr>
              <a:t>Nov–2</a:t>
            </a:r>
            <a:endParaRPr sz="1050">
              <a:latin typeface="Trebuchet MS"/>
              <a:cs typeface="Trebuchet MS"/>
            </a:endParaRPr>
          </a:p>
          <a:p>
            <a:pPr algn="ctr">
              <a:lnSpc>
                <a:spcPts val="1180"/>
              </a:lnSpc>
            </a:pPr>
            <a:r>
              <a:rPr dirty="0" sz="1050" spc="-25">
                <a:latin typeface="Trebuchet MS"/>
                <a:cs typeface="Trebuchet MS"/>
              </a:rPr>
              <a:t>Dec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113" name="object 113" descr=""/>
          <p:cNvSpPr/>
          <p:nvPr/>
        </p:nvSpPr>
        <p:spPr>
          <a:xfrm>
            <a:off x="6603492" y="3514344"/>
            <a:ext cx="1103630" cy="1144905"/>
          </a:xfrm>
          <a:custGeom>
            <a:avLst/>
            <a:gdLst/>
            <a:ahLst/>
            <a:cxnLst/>
            <a:rect l="l" t="t" r="r" b="b"/>
            <a:pathLst>
              <a:path w="1103629" h="1144904">
                <a:moveTo>
                  <a:pt x="993012" y="0"/>
                </a:moveTo>
                <a:lnTo>
                  <a:pt x="110362" y="0"/>
                </a:lnTo>
                <a:lnTo>
                  <a:pt x="67401" y="8671"/>
                </a:lnTo>
                <a:lnTo>
                  <a:pt x="32321" y="32321"/>
                </a:lnTo>
                <a:lnTo>
                  <a:pt x="8671" y="67401"/>
                </a:lnTo>
                <a:lnTo>
                  <a:pt x="0" y="110362"/>
                </a:lnTo>
                <a:lnTo>
                  <a:pt x="0" y="1034160"/>
                </a:lnTo>
                <a:lnTo>
                  <a:pt x="8671" y="1077122"/>
                </a:lnTo>
                <a:lnTo>
                  <a:pt x="32321" y="1112202"/>
                </a:lnTo>
                <a:lnTo>
                  <a:pt x="67401" y="1135852"/>
                </a:lnTo>
                <a:lnTo>
                  <a:pt x="110362" y="1144523"/>
                </a:lnTo>
                <a:lnTo>
                  <a:pt x="993012" y="1144523"/>
                </a:lnTo>
                <a:lnTo>
                  <a:pt x="1035974" y="1135852"/>
                </a:lnTo>
                <a:lnTo>
                  <a:pt x="1071054" y="1112202"/>
                </a:lnTo>
                <a:lnTo>
                  <a:pt x="1094704" y="1077122"/>
                </a:lnTo>
                <a:lnTo>
                  <a:pt x="1103376" y="1034160"/>
                </a:lnTo>
                <a:lnTo>
                  <a:pt x="1103376" y="110362"/>
                </a:lnTo>
                <a:lnTo>
                  <a:pt x="1094704" y="67401"/>
                </a:lnTo>
                <a:lnTo>
                  <a:pt x="1071054" y="32321"/>
                </a:lnTo>
                <a:lnTo>
                  <a:pt x="1035974" y="8671"/>
                </a:lnTo>
                <a:lnTo>
                  <a:pt x="993012" y="0"/>
                </a:lnTo>
                <a:close/>
              </a:path>
            </a:pathLst>
          </a:custGeom>
          <a:solidFill>
            <a:srgbClr val="BD830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 descr=""/>
          <p:cNvSpPr txBox="1"/>
          <p:nvPr/>
        </p:nvSpPr>
        <p:spPr>
          <a:xfrm>
            <a:off x="6642354" y="3839412"/>
            <a:ext cx="1024890" cy="469265"/>
          </a:xfrm>
          <a:prstGeom prst="rect">
            <a:avLst/>
          </a:prstGeom>
        </p:spPr>
        <p:txBody>
          <a:bodyPr wrap="square" lIns="0" tIns="32384" rIns="0" bIns="0" rtlCol="0" vert="horz">
            <a:spAutoFit/>
          </a:bodyPr>
          <a:lstStyle/>
          <a:p>
            <a:pPr algn="ctr" marL="12065" marR="5080">
              <a:lnSpc>
                <a:spcPct val="88200"/>
              </a:lnSpc>
              <a:spcBef>
                <a:spcPts val="254"/>
              </a:spcBef>
            </a:pPr>
            <a:r>
              <a:rPr dirty="0" sz="1050" spc="40">
                <a:solidFill>
                  <a:srgbClr val="FFFFFF"/>
                </a:solidFill>
                <a:latin typeface="Trebuchet MS"/>
                <a:cs typeface="Trebuchet MS"/>
              </a:rPr>
              <a:t>Secondees </a:t>
            </a:r>
            <a:r>
              <a:rPr dirty="0" sz="1050">
                <a:solidFill>
                  <a:srgbClr val="FFFFFF"/>
                </a:solidFill>
                <a:latin typeface="Trebuchet MS"/>
                <a:cs typeface="Trebuchet MS"/>
              </a:rPr>
              <a:t>depart</a:t>
            </a:r>
            <a:r>
              <a:rPr dirty="0" sz="1050" spc="-1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050">
                <a:solidFill>
                  <a:srgbClr val="FFFFFF"/>
                </a:solidFill>
                <a:latin typeface="Trebuchet MS"/>
                <a:cs typeface="Trebuchet MS"/>
              </a:rPr>
              <a:t>for</a:t>
            </a:r>
            <a:r>
              <a:rPr dirty="0" sz="1050" spc="-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050" spc="-20">
                <a:solidFill>
                  <a:srgbClr val="FFFFFF"/>
                </a:solidFill>
                <a:latin typeface="Trebuchet MS"/>
                <a:cs typeface="Trebuchet MS"/>
              </a:rPr>
              <a:t>home </a:t>
            </a:r>
            <a:r>
              <a:rPr dirty="0" sz="1050" spc="-10">
                <a:solidFill>
                  <a:srgbClr val="FFFFFF"/>
                </a:solidFill>
                <a:latin typeface="Trebuchet MS"/>
                <a:cs typeface="Trebuchet MS"/>
              </a:rPr>
              <a:t>location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115" name="object 115" descr=""/>
          <p:cNvGrpSpPr/>
          <p:nvPr/>
        </p:nvGrpSpPr>
        <p:grpSpPr>
          <a:xfrm>
            <a:off x="6597142" y="4681728"/>
            <a:ext cx="1116330" cy="355600"/>
            <a:chOff x="6597142" y="4681728"/>
            <a:chExt cx="1116330" cy="355600"/>
          </a:xfrm>
        </p:grpSpPr>
        <p:sp>
          <p:nvSpPr>
            <p:cNvPr id="116" name="object 116" descr=""/>
            <p:cNvSpPr/>
            <p:nvPr/>
          </p:nvSpPr>
          <p:spPr>
            <a:xfrm>
              <a:off x="7130796" y="4681728"/>
              <a:ext cx="48895" cy="48895"/>
            </a:xfrm>
            <a:custGeom>
              <a:avLst/>
              <a:gdLst/>
              <a:ahLst/>
              <a:cxnLst/>
              <a:rect l="l" t="t" r="r" b="b"/>
              <a:pathLst>
                <a:path w="48895" h="48895">
                  <a:moveTo>
                    <a:pt x="40639" y="0"/>
                  </a:moveTo>
                  <a:lnTo>
                    <a:pt x="8127" y="0"/>
                  </a:lnTo>
                  <a:lnTo>
                    <a:pt x="8127" y="24384"/>
                  </a:lnTo>
                  <a:lnTo>
                    <a:pt x="0" y="24384"/>
                  </a:lnTo>
                  <a:lnTo>
                    <a:pt x="24383" y="48768"/>
                  </a:lnTo>
                  <a:lnTo>
                    <a:pt x="48768" y="24384"/>
                  </a:lnTo>
                  <a:lnTo>
                    <a:pt x="40639" y="24384"/>
                  </a:lnTo>
                  <a:lnTo>
                    <a:pt x="40639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7" name="object 117" descr=""/>
            <p:cNvSpPr/>
            <p:nvPr/>
          </p:nvSpPr>
          <p:spPr>
            <a:xfrm>
              <a:off x="6603492" y="4754880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29" h="276225">
                  <a:moveTo>
                    <a:pt x="1075816" y="0"/>
                  </a:moveTo>
                  <a:lnTo>
                    <a:pt x="27558" y="0"/>
                  </a:lnTo>
                  <a:lnTo>
                    <a:pt x="16823" y="2162"/>
                  </a:lnTo>
                  <a:lnTo>
                    <a:pt x="8064" y="8064"/>
                  </a:lnTo>
                  <a:lnTo>
                    <a:pt x="2162" y="16823"/>
                  </a:lnTo>
                  <a:lnTo>
                    <a:pt x="0" y="27559"/>
                  </a:lnTo>
                  <a:lnTo>
                    <a:pt x="0" y="248285"/>
                  </a:lnTo>
                  <a:lnTo>
                    <a:pt x="2162" y="259020"/>
                  </a:lnTo>
                  <a:lnTo>
                    <a:pt x="8064" y="267779"/>
                  </a:lnTo>
                  <a:lnTo>
                    <a:pt x="16823" y="273681"/>
                  </a:lnTo>
                  <a:lnTo>
                    <a:pt x="27558" y="275844"/>
                  </a:lnTo>
                  <a:lnTo>
                    <a:pt x="1075816" y="275844"/>
                  </a:lnTo>
                  <a:lnTo>
                    <a:pt x="1086552" y="273681"/>
                  </a:lnTo>
                  <a:lnTo>
                    <a:pt x="1095311" y="267779"/>
                  </a:lnTo>
                  <a:lnTo>
                    <a:pt x="1101213" y="259020"/>
                  </a:lnTo>
                  <a:lnTo>
                    <a:pt x="1103376" y="248285"/>
                  </a:lnTo>
                  <a:lnTo>
                    <a:pt x="1103376" y="27559"/>
                  </a:lnTo>
                  <a:lnTo>
                    <a:pt x="1101213" y="16823"/>
                  </a:lnTo>
                  <a:lnTo>
                    <a:pt x="1095311" y="8064"/>
                  </a:lnTo>
                  <a:lnTo>
                    <a:pt x="1086552" y="2162"/>
                  </a:lnTo>
                  <a:lnTo>
                    <a:pt x="1075816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8" name="object 118" descr=""/>
            <p:cNvSpPr/>
            <p:nvPr/>
          </p:nvSpPr>
          <p:spPr>
            <a:xfrm>
              <a:off x="6603492" y="4754880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29" h="276225">
                  <a:moveTo>
                    <a:pt x="0" y="27559"/>
                  </a:moveTo>
                  <a:lnTo>
                    <a:pt x="2162" y="16823"/>
                  </a:lnTo>
                  <a:lnTo>
                    <a:pt x="8064" y="8064"/>
                  </a:lnTo>
                  <a:lnTo>
                    <a:pt x="16823" y="2162"/>
                  </a:lnTo>
                  <a:lnTo>
                    <a:pt x="27558" y="0"/>
                  </a:lnTo>
                  <a:lnTo>
                    <a:pt x="1075816" y="0"/>
                  </a:lnTo>
                  <a:lnTo>
                    <a:pt x="1086552" y="2162"/>
                  </a:lnTo>
                  <a:lnTo>
                    <a:pt x="1095311" y="8064"/>
                  </a:lnTo>
                  <a:lnTo>
                    <a:pt x="1101213" y="16823"/>
                  </a:lnTo>
                  <a:lnTo>
                    <a:pt x="1103376" y="27559"/>
                  </a:lnTo>
                  <a:lnTo>
                    <a:pt x="1103376" y="248285"/>
                  </a:lnTo>
                  <a:lnTo>
                    <a:pt x="1101213" y="259020"/>
                  </a:lnTo>
                  <a:lnTo>
                    <a:pt x="1095311" y="267779"/>
                  </a:lnTo>
                  <a:lnTo>
                    <a:pt x="1086552" y="273681"/>
                  </a:lnTo>
                  <a:lnTo>
                    <a:pt x="1075816" y="275844"/>
                  </a:lnTo>
                  <a:lnTo>
                    <a:pt x="27558" y="275844"/>
                  </a:lnTo>
                  <a:lnTo>
                    <a:pt x="16823" y="273681"/>
                  </a:lnTo>
                  <a:lnTo>
                    <a:pt x="8064" y="267779"/>
                  </a:lnTo>
                  <a:lnTo>
                    <a:pt x="2162" y="259020"/>
                  </a:lnTo>
                  <a:lnTo>
                    <a:pt x="0" y="248285"/>
                  </a:lnTo>
                  <a:lnTo>
                    <a:pt x="0" y="27559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9" name="object 119" descr=""/>
          <p:cNvSpPr txBox="1"/>
          <p:nvPr/>
        </p:nvSpPr>
        <p:spPr>
          <a:xfrm>
            <a:off x="6803897" y="4787645"/>
            <a:ext cx="70231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75">
                <a:latin typeface="Trebuchet MS"/>
                <a:cs typeface="Trebuchet MS"/>
              </a:rPr>
              <a:t>R1:</a:t>
            </a:r>
            <a:r>
              <a:rPr dirty="0" sz="1050" spc="-60">
                <a:latin typeface="Trebuchet MS"/>
                <a:cs typeface="Trebuchet MS"/>
              </a:rPr>
              <a:t> </a:t>
            </a:r>
            <a:r>
              <a:rPr dirty="0" sz="1050" spc="60">
                <a:latin typeface="Trebuchet MS"/>
                <a:cs typeface="Trebuchet MS"/>
              </a:rPr>
              <a:t>8-</a:t>
            </a:r>
            <a:r>
              <a:rPr dirty="0" sz="1050" spc="90">
                <a:latin typeface="Trebuchet MS"/>
                <a:cs typeface="Trebuchet MS"/>
              </a:rPr>
              <a:t>9</a:t>
            </a:r>
            <a:r>
              <a:rPr dirty="0" sz="1050" spc="-65">
                <a:latin typeface="Trebuchet MS"/>
                <a:cs typeface="Trebuchet MS"/>
              </a:rPr>
              <a:t> </a:t>
            </a:r>
            <a:r>
              <a:rPr dirty="0" sz="1050" spc="-25">
                <a:latin typeface="Trebuchet MS"/>
                <a:cs typeface="Trebuchet MS"/>
              </a:rPr>
              <a:t>Apr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120" name="object 120" descr=""/>
          <p:cNvGrpSpPr/>
          <p:nvPr/>
        </p:nvGrpSpPr>
        <p:grpSpPr>
          <a:xfrm>
            <a:off x="6597142" y="5055108"/>
            <a:ext cx="1116330" cy="354330"/>
            <a:chOff x="6597142" y="5055108"/>
            <a:chExt cx="1116330" cy="354330"/>
          </a:xfrm>
        </p:grpSpPr>
        <p:sp>
          <p:nvSpPr>
            <p:cNvPr id="121" name="object 121" descr=""/>
            <p:cNvSpPr/>
            <p:nvPr/>
          </p:nvSpPr>
          <p:spPr>
            <a:xfrm>
              <a:off x="7130796" y="5055108"/>
              <a:ext cx="48895" cy="47625"/>
            </a:xfrm>
            <a:custGeom>
              <a:avLst/>
              <a:gdLst/>
              <a:ahLst/>
              <a:cxnLst/>
              <a:rect l="l" t="t" r="r" b="b"/>
              <a:pathLst>
                <a:path w="48895" h="47625">
                  <a:moveTo>
                    <a:pt x="40639" y="0"/>
                  </a:moveTo>
                  <a:lnTo>
                    <a:pt x="8127" y="0"/>
                  </a:lnTo>
                  <a:lnTo>
                    <a:pt x="8127" y="23622"/>
                  </a:lnTo>
                  <a:lnTo>
                    <a:pt x="0" y="23622"/>
                  </a:lnTo>
                  <a:lnTo>
                    <a:pt x="24383" y="47244"/>
                  </a:lnTo>
                  <a:lnTo>
                    <a:pt x="48768" y="23622"/>
                  </a:lnTo>
                  <a:lnTo>
                    <a:pt x="40639" y="23622"/>
                  </a:lnTo>
                  <a:lnTo>
                    <a:pt x="40639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2" name="object 122" descr=""/>
            <p:cNvSpPr/>
            <p:nvPr/>
          </p:nvSpPr>
          <p:spPr>
            <a:xfrm>
              <a:off x="6603492" y="5126736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29" h="276225">
                  <a:moveTo>
                    <a:pt x="1075816" y="0"/>
                  </a:moveTo>
                  <a:lnTo>
                    <a:pt x="27558" y="0"/>
                  </a:lnTo>
                  <a:lnTo>
                    <a:pt x="16823" y="2162"/>
                  </a:lnTo>
                  <a:lnTo>
                    <a:pt x="8064" y="8064"/>
                  </a:lnTo>
                  <a:lnTo>
                    <a:pt x="2162" y="16823"/>
                  </a:lnTo>
                  <a:lnTo>
                    <a:pt x="0" y="27558"/>
                  </a:lnTo>
                  <a:lnTo>
                    <a:pt x="0" y="248284"/>
                  </a:lnTo>
                  <a:lnTo>
                    <a:pt x="2162" y="259020"/>
                  </a:lnTo>
                  <a:lnTo>
                    <a:pt x="8064" y="267779"/>
                  </a:lnTo>
                  <a:lnTo>
                    <a:pt x="16823" y="273681"/>
                  </a:lnTo>
                  <a:lnTo>
                    <a:pt x="27558" y="275844"/>
                  </a:lnTo>
                  <a:lnTo>
                    <a:pt x="1075816" y="275844"/>
                  </a:lnTo>
                  <a:lnTo>
                    <a:pt x="1086552" y="273681"/>
                  </a:lnTo>
                  <a:lnTo>
                    <a:pt x="1095311" y="267779"/>
                  </a:lnTo>
                  <a:lnTo>
                    <a:pt x="1101213" y="259020"/>
                  </a:lnTo>
                  <a:lnTo>
                    <a:pt x="1103376" y="248284"/>
                  </a:lnTo>
                  <a:lnTo>
                    <a:pt x="1103376" y="27558"/>
                  </a:lnTo>
                  <a:lnTo>
                    <a:pt x="1101213" y="16823"/>
                  </a:lnTo>
                  <a:lnTo>
                    <a:pt x="1095311" y="8064"/>
                  </a:lnTo>
                  <a:lnTo>
                    <a:pt x="1086552" y="2162"/>
                  </a:lnTo>
                  <a:lnTo>
                    <a:pt x="1075816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3" name="object 123" descr=""/>
            <p:cNvSpPr/>
            <p:nvPr/>
          </p:nvSpPr>
          <p:spPr>
            <a:xfrm>
              <a:off x="6603492" y="5126736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29" h="276225">
                  <a:moveTo>
                    <a:pt x="0" y="27558"/>
                  </a:moveTo>
                  <a:lnTo>
                    <a:pt x="2162" y="16823"/>
                  </a:lnTo>
                  <a:lnTo>
                    <a:pt x="8064" y="8064"/>
                  </a:lnTo>
                  <a:lnTo>
                    <a:pt x="16823" y="2162"/>
                  </a:lnTo>
                  <a:lnTo>
                    <a:pt x="27558" y="0"/>
                  </a:lnTo>
                  <a:lnTo>
                    <a:pt x="1075816" y="0"/>
                  </a:lnTo>
                  <a:lnTo>
                    <a:pt x="1086552" y="2162"/>
                  </a:lnTo>
                  <a:lnTo>
                    <a:pt x="1095311" y="8064"/>
                  </a:lnTo>
                  <a:lnTo>
                    <a:pt x="1101213" y="16823"/>
                  </a:lnTo>
                  <a:lnTo>
                    <a:pt x="1103376" y="27558"/>
                  </a:lnTo>
                  <a:lnTo>
                    <a:pt x="1103376" y="248284"/>
                  </a:lnTo>
                  <a:lnTo>
                    <a:pt x="1101213" y="259020"/>
                  </a:lnTo>
                  <a:lnTo>
                    <a:pt x="1095311" y="267779"/>
                  </a:lnTo>
                  <a:lnTo>
                    <a:pt x="1086552" y="273681"/>
                  </a:lnTo>
                  <a:lnTo>
                    <a:pt x="1075816" y="275844"/>
                  </a:lnTo>
                  <a:lnTo>
                    <a:pt x="27558" y="275844"/>
                  </a:lnTo>
                  <a:lnTo>
                    <a:pt x="16823" y="273681"/>
                  </a:lnTo>
                  <a:lnTo>
                    <a:pt x="8064" y="267779"/>
                  </a:lnTo>
                  <a:lnTo>
                    <a:pt x="2162" y="259020"/>
                  </a:lnTo>
                  <a:lnTo>
                    <a:pt x="0" y="248284"/>
                  </a:lnTo>
                  <a:lnTo>
                    <a:pt x="0" y="27558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4" name="object 124" descr=""/>
          <p:cNvSpPr txBox="1"/>
          <p:nvPr/>
        </p:nvSpPr>
        <p:spPr>
          <a:xfrm>
            <a:off x="6712457" y="5160009"/>
            <a:ext cx="88582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rebuchet MS"/>
                <a:cs typeface="Trebuchet MS"/>
              </a:rPr>
              <a:t>R2:</a:t>
            </a:r>
            <a:r>
              <a:rPr dirty="0" sz="1050" spc="-75">
                <a:latin typeface="Trebuchet MS"/>
                <a:cs typeface="Trebuchet MS"/>
              </a:rPr>
              <a:t> </a:t>
            </a:r>
            <a:r>
              <a:rPr dirty="0" sz="1050" spc="-30">
                <a:latin typeface="Trebuchet MS"/>
                <a:cs typeface="Trebuchet MS"/>
              </a:rPr>
              <a:t>17-</a:t>
            </a:r>
            <a:r>
              <a:rPr dirty="0" sz="1050" spc="-10">
                <a:latin typeface="Trebuchet MS"/>
                <a:cs typeface="Trebuchet MS"/>
              </a:rPr>
              <a:t>18</a:t>
            </a:r>
            <a:r>
              <a:rPr dirty="0" sz="1050" spc="-55">
                <a:latin typeface="Trebuchet MS"/>
                <a:cs typeface="Trebuchet MS"/>
              </a:rPr>
              <a:t> </a:t>
            </a:r>
            <a:r>
              <a:rPr dirty="0" sz="1050" spc="-20">
                <a:latin typeface="Trebuchet MS"/>
                <a:cs typeface="Trebuchet MS"/>
              </a:rPr>
              <a:t>June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125" name="object 125" descr=""/>
          <p:cNvGrpSpPr/>
          <p:nvPr/>
        </p:nvGrpSpPr>
        <p:grpSpPr>
          <a:xfrm>
            <a:off x="6597142" y="5426964"/>
            <a:ext cx="1116330" cy="354330"/>
            <a:chOff x="6597142" y="5426964"/>
            <a:chExt cx="1116330" cy="354330"/>
          </a:xfrm>
        </p:grpSpPr>
        <p:sp>
          <p:nvSpPr>
            <p:cNvPr id="126" name="object 126" descr=""/>
            <p:cNvSpPr/>
            <p:nvPr/>
          </p:nvSpPr>
          <p:spPr>
            <a:xfrm>
              <a:off x="7130796" y="5426964"/>
              <a:ext cx="48895" cy="48895"/>
            </a:xfrm>
            <a:custGeom>
              <a:avLst/>
              <a:gdLst/>
              <a:ahLst/>
              <a:cxnLst/>
              <a:rect l="l" t="t" r="r" b="b"/>
              <a:pathLst>
                <a:path w="48895" h="48895">
                  <a:moveTo>
                    <a:pt x="40639" y="0"/>
                  </a:moveTo>
                  <a:lnTo>
                    <a:pt x="8127" y="0"/>
                  </a:lnTo>
                  <a:lnTo>
                    <a:pt x="8127" y="24384"/>
                  </a:lnTo>
                  <a:lnTo>
                    <a:pt x="0" y="24384"/>
                  </a:lnTo>
                  <a:lnTo>
                    <a:pt x="24383" y="48768"/>
                  </a:lnTo>
                  <a:lnTo>
                    <a:pt x="48768" y="24384"/>
                  </a:lnTo>
                  <a:lnTo>
                    <a:pt x="40639" y="24384"/>
                  </a:lnTo>
                  <a:lnTo>
                    <a:pt x="40639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7" name="object 127" descr=""/>
            <p:cNvSpPr/>
            <p:nvPr/>
          </p:nvSpPr>
          <p:spPr>
            <a:xfrm>
              <a:off x="6603492" y="5498592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29" h="276225">
                  <a:moveTo>
                    <a:pt x="1075816" y="0"/>
                  </a:moveTo>
                  <a:lnTo>
                    <a:pt x="27558" y="0"/>
                  </a:lnTo>
                  <a:lnTo>
                    <a:pt x="16823" y="2162"/>
                  </a:lnTo>
                  <a:lnTo>
                    <a:pt x="8064" y="8064"/>
                  </a:lnTo>
                  <a:lnTo>
                    <a:pt x="2162" y="16823"/>
                  </a:lnTo>
                  <a:lnTo>
                    <a:pt x="0" y="27559"/>
                  </a:lnTo>
                  <a:lnTo>
                    <a:pt x="0" y="248259"/>
                  </a:lnTo>
                  <a:lnTo>
                    <a:pt x="2162" y="258999"/>
                  </a:lnTo>
                  <a:lnTo>
                    <a:pt x="8064" y="267766"/>
                  </a:lnTo>
                  <a:lnTo>
                    <a:pt x="16823" y="273677"/>
                  </a:lnTo>
                  <a:lnTo>
                    <a:pt x="27558" y="275844"/>
                  </a:lnTo>
                  <a:lnTo>
                    <a:pt x="1075816" y="275844"/>
                  </a:lnTo>
                  <a:lnTo>
                    <a:pt x="1086552" y="273677"/>
                  </a:lnTo>
                  <a:lnTo>
                    <a:pt x="1095311" y="267766"/>
                  </a:lnTo>
                  <a:lnTo>
                    <a:pt x="1101213" y="258999"/>
                  </a:lnTo>
                  <a:lnTo>
                    <a:pt x="1103376" y="248259"/>
                  </a:lnTo>
                  <a:lnTo>
                    <a:pt x="1103376" y="27559"/>
                  </a:lnTo>
                  <a:lnTo>
                    <a:pt x="1101213" y="16823"/>
                  </a:lnTo>
                  <a:lnTo>
                    <a:pt x="1095311" y="8064"/>
                  </a:lnTo>
                  <a:lnTo>
                    <a:pt x="1086552" y="2162"/>
                  </a:lnTo>
                  <a:lnTo>
                    <a:pt x="1075816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8" name="object 128" descr=""/>
            <p:cNvSpPr/>
            <p:nvPr/>
          </p:nvSpPr>
          <p:spPr>
            <a:xfrm>
              <a:off x="6603492" y="5498592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29" h="276225">
                  <a:moveTo>
                    <a:pt x="0" y="27559"/>
                  </a:moveTo>
                  <a:lnTo>
                    <a:pt x="2162" y="16823"/>
                  </a:lnTo>
                  <a:lnTo>
                    <a:pt x="8064" y="8064"/>
                  </a:lnTo>
                  <a:lnTo>
                    <a:pt x="16823" y="2162"/>
                  </a:lnTo>
                  <a:lnTo>
                    <a:pt x="27558" y="0"/>
                  </a:lnTo>
                  <a:lnTo>
                    <a:pt x="1075816" y="0"/>
                  </a:lnTo>
                  <a:lnTo>
                    <a:pt x="1086552" y="2162"/>
                  </a:lnTo>
                  <a:lnTo>
                    <a:pt x="1095311" y="8064"/>
                  </a:lnTo>
                  <a:lnTo>
                    <a:pt x="1101213" y="16823"/>
                  </a:lnTo>
                  <a:lnTo>
                    <a:pt x="1103376" y="27559"/>
                  </a:lnTo>
                  <a:lnTo>
                    <a:pt x="1103376" y="248259"/>
                  </a:lnTo>
                  <a:lnTo>
                    <a:pt x="1101213" y="258999"/>
                  </a:lnTo>
                  <a:lnTo>
                    <a:pt x="1095311" y="267766"/>
                  </a:lnTo>
                  <a:lnTo>
                    <a:pt x="1086552" y="273677"/>
                  </a:lnTo>
                  <a:lnTo>
                    <a:pt x="1075816" y="275844"/>
                  </a:lnTo>
                  <a:lnTo>
                    <a:pt x="27558" y="275844"/>
                  </a:lnTo>
                  <a:lnTo>
                    <a:pt x="16823" y="273677"/>
                  </a:lnTo>
                  <a:lnTo>
                    <a:pt x="8064" y="267766"/>
                  </a:lnTo>
                  <a:lnTo>
                    <a:pt x="2162" y="258999"/>
                  </a:lnTo>
                  <a:lnTo>
                    <a:pt x="0" y="248259"/>
                  </a:lnTo>
                  <a:lnTo>
                    <a:pt x="0" y="27559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9" name="object 129" descr=""/>
          <p:cNvSpPr txBox="1"/>
          <p:nvPr/>
        </p:nvSpPr>
        <p:spPr>
          <a:xfrm>
            <a:off x="6784085" y="5532221"/>
            <a:ext cx="74358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rebuchet MS"/>
                <a:cs typeface="Trebuchet MS"/>
              </a:rPr>
              <a:t>R3:</a:t>
            </a:r>
            <a:r>
              <a:rPr dirty="0" sz="1050" spc="-35">
                <a:latin typeface="Trebuchet MS"/>
                <a:cs typeface="Trebuchet MS"/>
              </a:rPr>
              <a:t> </a:t>
            </a:r>
            <a:r>
              <a:rPr dirty="0" sz="1050">
                <a:latin typeface="Trebuchet MS"/>
                <a:cs typeface="Trebuchet MS"/>
              </a:rPr>
              <a:t>7-</a:t>
            </a:r>
            <a:r>
              <a:rPr dirty="0" sz="1050" spc="90">
                <a:latin typeface="Trebuchet MS"/>
                <a:cs typeface="Trebuchet MS"/>
              </a:rPr>
              <a:t>9</a:t>
            </a:r>
            <a:r>
              <a:rPr dirty="0" sz="1050" spc="-25">
                <a:latin typeface="Trebuchet MS"/>
                <a:cs typeface="Trebuchet MS"/>
              </a:rPr>
              <a:t> </a:t>
            </a:r>
            <a:r>
              <a:rPr dirty="0" sz="1050" spc="55">
                <a:latin typeface="Trebuchet MS"/>
                <a:cs typeface="Trebuchet MS"/>
              </a:rPr>
              <a:t>Sep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130" name="object 130" descr=""/>
          <p:cNvGrpSpPr/>
          <p:nvPr/>
        </p:nvGrpSpPr>
        <p:grpSpPr>
          <a:xfrm>
            <a:off x="6597142" y="5798820"/>
            <a:ext cx="1116330" cy="355600"/>
            <a:chOff x="6597142" y="5798820"/>
            <a:chExt cx="1116330" cy="355600"/>
          </a:xfrm>
        </p:grpSpPr>
        <p:sp>
          <p:nvSpPr>
            <p:cNvPr id="131" name="object 131" descr=""/>
            <p:cNvSpPr/>
            <p:nvPr/>
          </p:nvSpPr>
          <p:spPr>
            <a:xfrm>
              <a:off x="7130796" y="5798820"/>
              <a:ext cx="48895" cy="48895"/>
            </a:xfrm>
            <a:custGeom>
              <a:avLst/>
              <a:gdLst/>
              <a:ahLst/>
              <a:cxnLst/>
              <a:rect l="l" t="t" r="r" b="b"/>
              <a:pathLst>
                <a:path w="48895" h="48895">
                  <a:moveTo>
                    <a:pt x="40639" y="0"/>
                  </a:moveTo>
                  <a:lnTo>
                    <a:pt x="8127" y="0"/>
                  </a:lnTo>
                  <a:lnTo>
                    <a:pt x="8127" y="24383"/>
                  </a:lnTo>
                  <a:lnTo>
                    <a:pt x="0" y="24383"/>
                  </a:lnTo>
                  <a:lnTo>
                    <a:pt x="24383" y="48767"/>
                  </a:lnTo>
                  <a:lnTo>
                    <a:pt x="48768" y="24383"/>
                  </a:lnTo>
                  <a:lnTo>
                    <a:pt x="40639" y="24383"/>
                  </a:lnTo>
                  <a:lnTo>
                    <a:pt x="40639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2" name="object 132" descr=""/>
            <p:cNvSpPr/>
            <p:nvPr/>
          </p:nvSpPr>
          <p:spPr>
            <a:xfrm>
              <a:off x="6603492" y="5871972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29" h="276225">
                  <a:moveTo>
                    <a:pt x="1075816" y="0"/>
                  </a:moveTo>
                  <a:lnTo>
                    <a:pt x="27558" y="0"/>
                  </a:lnTo>
                  <a:lnTo>
                    <a:pt x="16823" y="2166"/>
                  </a:lnTo>
                  <a:lnTo>
                    <a:pt x="8064" y="8077"/>
                  </a:lnTo>
                  <a:lnTo>
                    <a:pt x="2162" y="16844"/>
                  </a:lnTo>
                  <a:lnTo>
                    <a:pt x="0" y="27584"/>
                  </a:lnTo>
                  <a:lnTo>
                    <a:pt x="0" y="248259"/>
                  </a:lnTo>
                  <a:lnTo>
                    <a:pt x="2162" y="258999"/>
                  </a:lnTo>
                  <a:lnTo>
                    <a:pt x="8064" y="267766"/>
                  </a:lnTo>
                  <a:lnTo>
                    <a:pt x="16823" y="273677"/>
                  </a:lnTo>
                  <a:lnTo>
                    <a:pt x="27558" y="275843"/>
                  </a:lnTo>
                  <a:lnTo>
                    <a:pt x="1075816" y="275843"/>
                  </a:lnTo>
                  <a:lnTo>
                    <a:pt x="1086552" y="273677"/>
                  </a:lnTo>
                  <a:lnTo>
                    <a:pt x="1095311" y="267766"/>
                  </a:lnTo>
                  <a:lnTo>
                    <a:pt x="1101213" y="258999"/>
                  </a:lnTo>
                  <a:lnTo>
                    <a:pt x="1103376" y="248259"/>
                  </a:lnTo>
                  <a:lnTo>
                    <a:pt x="1103376" y="27584"/>
                  </a:lnTo>
                  <a:lnTo>
                    <a:pt x="1101213" y="16844"/>
                  </a:lnTo>
                  <a:lnTo>
                    <a:pt x="1095311" y="8077"/>
                  </a:lnTo>
                  <a:lnTo>
                    <a:pt x="1086552" y="2166"/>
                  </a:lnTo>
                  <a:lnTo>
                    <a:pt x="1075816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3" name="object 133" descr=""/>
            <p:cNvSpPr/>
            <p:nvPr/>
          </p:nvSpPr>
          <p:spPr>
            <a:xfrm>
              <a:off x="6603492" y="5871972"/>
              <a:ext cx="1103630" cy="276225"/>
            </a:xfrm>
            <a:custGeom>
              <a:avLst/>
              <a:gdLst/>
              <a:ahLst/>
              <a:cxnLst/>
              <a:rect l="l" t="t" r="r" b="b"/>
              <a:pathLst>
                <a:path w="1103629" h="276225">
                  <a:moveTo>
                    <a:pt x="0" y="27584"/>
                  </a:moveTo>
                  <a:lnTo>
                    <a:pt x="2162" y="16844"/>
                  </a:lnTo>
                  <a:lnTo>
                    <a:pt x="8064" y="8077"/>
                  </a:lnTo>
                  <a:lnTo>
                    <a:pt x="16823" y="2166"/>
                  </a:lnTo>
                  <a:lnTo>
                    <a:pt x="27558" y="0"/>
                  </a:lnTo>
                  <a:lnTo>
                    <a:pt x="1075816" y="0"/>
                  </a:lnTo>
                  <a:lnTo>
                    <a:pt x="1086552" y="2166"/>
                  </a:lnTo>
                  <a:lnTo>
                    <a:pt x="1095311" y="8077"/>
                  </a:lnTo>
                  <a:lnTo>
                    <a:pt x="1101213" y="16844"/>
                  </a:lnTo>
                  <a:lnTo>
                    <a:pt x="1103376" y="27584"/>
                  </a:lnTo>
                  <a:lnTo>
                    <a:pt x="1103376" y="248259"/>
                  </a:lnTo>
                  <a:lnTo>
                    <a:pt x="1101213" y="258999"/>
                  </a:lnTo>
                  <a:lnTo>
                    <a:pt x="1095311" y="267766"/>
                  </a:lnTo>
                  <a:lnTo>
                    <a:pt x="1086552" y="273677"/>
                  </a:lnTo>
                  <a:lnTo>
                    <a:pt x="1075816" y="275843"/>
                  </a:lnTo>
                  <a:lnTo>
                    <a:pt x="27558" y="275843"/>
                  </a:lnTo>
                  <a:lnTo>
                    <a:pt x="16823" y="273677"/>
                  </a:lnTo>
                  <a:lnTo>
                    <a:pt x="8064" y="267766"/>
                  </a:lnTo>
                  <a:lnTo>
                    <a:pt x="2162" y="258999"/>
                  </a:lnTo>
                  <a:lnTo>
                    <a:pt x="0" y="248259"/>
                  </a:lnTo>
                  <a:lnTo>
                    <a:pt x="0" y="27584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4" name="object 134" descr=""/>
          <p:cNvSpPr txBox="1"/>
          <p:nvPr/>
        </p:nvSpPr>
        <p:spPr>
          <a:xfrm>
            <a:off x="6787133" y="5904687"/>
            <a:ext cx="73787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latin typeface="Trebuchet MS"/>
                <a:cs typeface="Trebuchet MS"/>
              </a:rPr>
              <a:t>R4:</a:t>
            </a:r>
            <a:r>
              <a:rPr dirty="0" sz="1050" spc="-35">
                <a:latin typeface="Trebuchet MS"/>
                <a:cs typeface="Trebuchet MS"/>
              </a:rPr>
              <a:t> </a:t>
            </a:r>
            <a:r>
              <a:rPr dirty="0" sz="1050">
                <a:latin typeface="Trebuchet MS"/>
                <a:cs typeface="Trebuchet MS"/>
              </a:rPr>
              <a:t>2-</a:t>
            </a:r>
            <a:r>
              <a:rPr dirty="0" sz="1050" spc="100">
                <a:latin typeface="Trebuchet MS"/>
                <a:cs typeface="Trebuchet MS"/>
              </a:rPr>
              <a:t>3</a:t>
            </a:r>
            <a:r>
              <a:rPr dirty="0" sz="1050" spc="-30">
                <a:latin typeface="Trebuchet MS"/>
                <a:cs typeface="Trebuchet MS"/>
              </a:rPr>
              <a:t> </a:t>
            </a:r>
            <a:r>
              <a:rPr dirty="0" sz="1050" spc="-25">
                <a:latin typeface="Trebuchet MS"/>
                <a:cs typeface="Trebuchet MS"/>
              </a:rPr>
              <a:t>Dec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135" name="object 135" descr=""/>
          <p:cNvSpPr/>
          <p:nvPr/>
        </p:nvSpPr>
        <p:spPr>
          <a:xfrm>
            <a:off x="7860792" y="3514344"/>
            <a:ext cx="1102360" cy="1140460"/>
          </a:xfrm>
          <a:custGeom>
            <a:avLst/>
            <a:gdLst/>
            <a:ahLst/>
            <a:cxnLst/>
            <a:rect l="l" t="t" r="r" b="b"/>
            <a:pathLst>
              <a:path w="1102359" h="1140460">
                <a:moveTo>
                  <a:pt x="991615" y="0"/>
                </a:moveTo>
                <a:lnTo>
                  <a:pt x="110235" y="0"/>
                </a:lnTo>
                <a:lnTo>
                  <a:pt x="67294" y="8651"/>
                </a:lnTo>
                <a:lnTo>
                  <a:pt x="32257" y="32257"/>
                </a:lnTo>
                <a:lnTo>
                  <a:pt x="8651" y="67294"/>
                </a:lnTo>
                <a:lnTo>
                  <a:pt x="0" y="110235"/>
                </a:lnTo>
                <a:lnTo>
                  <a:pt x="0" y="1029715"/>
                </a:lnTo>
                <a:lnTo>
                  <a:pt x="8651" y="1072657"/>
                </a:lnTo>
                <a:lnTo>
                  <a:pt x="32257" y="1107693"/>
                </a:lnTo>
                <a:lnTo>
                  <a:pt x="67294" y="1131300"/>
                </a:lnTo>
                <a:lnTo>
                  <a:pt x="110235" y="1139951"/>
                </a:lnTo>
                <a:lnTo>
                  <a:pt x="991615" y="1139951"/>
                </a:lnTo>
                <a:lnTo>
                  <a:pt x="1034557" y="1131300"/>
                </a:lnTo>
                <a:lnTo>
                  <a:pt x="1069594" y="1107693"/>
                </a:lnTo>
                <a:lnTo>
                  <a:pt x="1093200" y="1072657"/>
                </a:lnTo>
                <a:lnTo>
                  <a:pt x="1101852" y="1029715"/>
                </a:lnTo>
                <a:lnTo>
                  <a:pt x="1101852" y="110235"/>
                </a:lnTo>
                <a:lnTo>
                  <a:pt x="1093200" y="67294"/>
                </a:lnTo>
                <a:lnTo>
                  <a:pt x="1069593" y="32257"/>
                </a:lnTo>
                <a:lnTo>
                  <a:pt x="1034557" y="8651"/>
                </a:lnTo>
                <a:lnTo>
                  <a:pt x="991615" y="0"/>
                </a:lnTo>
                <a:close/>
              </a:path>
            </a:pathLst>
          </a:custGeom>
          <a:solidFill>
            <a:srgbClr val="BD830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6" name="object 136" descr=""/>
          <p:cNvSpPr txBox="1"/>
          <p:nvPr/>
        </p:nvSpPr>
        <p:spPr>
          <a:xfrm>
            <a:off x="8004809" y="3837558"/>
            <a:ext cx="814705" cy="468630"/>
          </a:xfrm>
          <a:prstGeom prst="rect">
            <a:avLst/>
          </a:prstGeom>
        </p:spPr>
        <p:txBody>
          <a:bodyPr wrap="square" lIns="0" tIns="32384" rIns="0" bIns="0" rtlCol="0" vert="horz">
            <a:spAutoFit/>
          </a:bodyPr>
          <a:lstStyle/>
          <a:p>
            <a:pPr algn="just" marL="30480" marR="5080" indent="-18415">
              <a:lnSpc>
                <a:spcPct val="88100"/>
              </a:lnSpc>
              <a:spcBef>
                <a:spcPts val="254"/>
              </a:spcBef>
            </a:pPr>
            <a:r>
              <a:rPr dirty="0" sz="1050" spc="-10">
                <a:solidFill>
                  <a:srgbClr val="FFFFFF"/>
                </a:solidFill>
                <a:latin typeface="Trebuchet MS"/>
                <a:cs typeface="Trebuchet MS"/>
              </a:rPr>
              <a:t>Secondment </a:t>
            </a:r>
            <a:r>
              <a:rPr dirty="0" sz="1050">
                <a:solidFill>
                  <a:srgbClr val="FFFFFF"/>
                </a:solidFill>
                <a:latin typeface="Trebuchet MS"/>
                <a:cs typeface="Trebuchet MS"/>
              </a:rPr>
              <a:t>debrief</a:t>
            </a:r>
            <a:r>
              <a:rPr dirty="0" sz="1050" spc="1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050" spc="-20">
                <a:solidFill>
                  <a:srgbClr val="FFFFFF"/>
                </a:solidFill>
                <a:latin typeface="Trebuchet MS"/>
                <a:cs typeface="Trebuchet MS"/>
              </a:rPr>
              <a:t>with </a:t>
            </a:r>
            <a:r>
              <a:rPr dirty="0" sz="1050" spc="100">
                <a:solidFill>
                  <a:srgbClr val="FFFFFF"/>
                </a:solidFill>
                <a:latin typeface="Trebuchet MS"/>
                <a:cs typeface="Trebuchet MS"/>
              </a:rPr>
              <a:t>ANU</a:t>
            </a:r>
            <a:r>
              <a:rPr dirty="0" sz="1050" spc="-10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050" spc="-10">
                <a:solidFill>
                  <a:srgbClr val="FFFFFF"/>
                </a:solidFill>
                <a:latin typeface="Trebuchet MS"/>
                <a:cs typeface="Trebuchet MS"/>
              </a:rPr>
              <a:t>occurs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137" name="object 137" descr=""/>
          <p:cNvGrpSpPr/>
          <p:nvPr/>
        </p:nvGrpSpPr>
        <p:grpSpPr>
          <a:xfrm>
            <a:off x="7854442" y="4678679"/>
            <a:ext cx="1115060" cy="1459230"/>
            <a:chOff x="7854442" y="4678679"/>
            <a:chExt cx="1115060" cy="1459230"/>
          </a:xfrm>
        </p:grpSpPr>
        <p:sp>
          <p:nvSpPr>
            <p:cNvPr id="138" name="object 138" descr=""/>
            <p:cNvSpPr/>
            <p:nvPr/>
          </p:nvSpPr>
          <p:spPr>
            <a:xfrm>
              <a:off x="8388096" y="4678679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39370" y="0"/>
                  </a:moveTo>
                  <a:lnTo>
                    <a:pt x="7874" y="0"/>
                  </a:lnTo>
                  <a:lnTo>
                    <a:pt x="7874" y="23622"/>
                  </a:lnTo>
                  <a:lnTo>
                    <a:pt x="0" y="23622"/>
                  </a:lnTo>
                  <a:lnTo>
                    <a:pt x="23622" y="47244"/>
                  </a:lnTo>
                  <a:lnTo>
                    <a:pt x="47244" y="23622"/>
                  </a:lnTo>
                  <a:lnTo>
                    <a:pt x="39370" y="23622"/>
                  </a:lnTo>
                  <a:lnTo>
                    <a:pt x="39370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9" name="object 139" descr=""/>
            <p:cNvSpPr/>
            <p:nvPr/>
          </p:nvSpPr>
          <p:spPr>
            <a:xfrm>
              <a:off x="7860792" y="4750307"/>
              <a:ext cx="1102360" cy="1381125"/>
            </a:xfrm>
            <a:custGeom>
              <a:avLst/>
              <a:gdLst/>
              <a:ahLst/>
              <a:cxnLst/>
              <a:rect l="l" t="t" r="r" b="b"/>
              <a:pathLst>
                <a:path w="1102359" h="1381125">
                  <a:moveTo>
                    <a:pt x="991615" y="0"/>
                  </a:moveTo>
                  <a:lnTo>
                    <a:pt x="110235" y="0"/>
                  </a:lnTo>
                  <a:lnTo>
                    <a:pt x="67294" y="8651"/>
                  </a:lnTo>
                  <a:lnTo>
                    <a:pt x="32257" y="32258"/>
                  </a:lnTo>
                  <a:lnTo>
                    <a:pt x="8651" y="67294"/>
                  </a:lnTo>
                  <a:lnTo>
                    <a:pt x="0" y="110236"/>
                  </a:lnTo>
                  <a:lnTo>
                    <a:pt x="0" y="1270558"/>
                  </a:lnTo>
                  <a:lnTo>
                    <a:pt x="8651" y="1313449"/>
                  </a:lnTo>
                  <a:lnTo>
                    <a:pt x="32257" y="1348473"/>
                  </a:lnTo>
                  <a:lnTo>
                    <a:pt x="67294" y="1372085"/>
                  </a:lnTo>
                  <a:lnTo>
                    <a:pt x="110235" y="1380744"/>
                  </a:lnTo>
                  <a:lnTo>
                    <a:pt x="991615" y="1380744"/>
                  </a:lnTo>
                  <a:lnTo>
                    <a:pt x="1034557" y="1372085"/>
                  </a:lnTo>
                  <a:lnTo>
                    <a:pt x="1069594" y="1348473"/>
                  </a:lnTo>
                  <a:lnTo>
                    <a:pt x="1093200" y="1313449"/>
                  </a:lnTo>
                  <a:lnTo>
                    <a:pt x="1101852" y="1270558"/>
                  </a:lnTo>
                  <a:lnTo>
                    <a:pt x="1101852" y="110236"/>
                  </a:lnTo>
                  <a:lnTo>
                    <a:pt x="1093200" y="67294"/>
                  </a:lnTo>
                  <a:lnTo>
                    <a:pt x="1069593" y="32258"/>
                  </a:lnTo>
                  <a:lnTo>
                    <a:pt x="1034557" y="8651"/>
                  </a:lnTo>
                  <a:lnTo>
                    <a:pt x="991615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0" name="object 140" descr=""/>
            <p:cNvSpPr/>
            <p:nvPr/>
          </p:nvSpPr>
          <p:spPr>
            <a:xfrm>
              <a:off x="7860792" y="4750307"/>
              <a:ext cx="1102360" cy="1381125"/>
            </a:xfrm>
            <a:custGeom>
              <a:avLst/>
              <a:gdLst/>
              <a:ahLst/>
              <a:cxnLst/>
              <a:rect l="l" t="t" r="r" b="b"/>
              <a:pathLst>
                <a:path w="1102359" h="1381125">
                  <a:moveTo>
                    <a:pt x="0" y="110236"/>
                  </a:moveTo>
                  <a:lnTo>
                    <a:pt x="8651" y="67294"/>
                  </a:lnTo>
                  <a:lnTo>
                    <a:pt x="32257" y="32258"/>
                  </a:lnTo>
                  <a:lnTo>
                    <a:pt x="67294" y="8651"/>
                  </a:lnTo>
                  <a:lnTo>
                    <a:pt x="110235" y="0"/>
                  </a:lnTo>
                  <a:lnTo>
                    <a:pt x="991615" y="0"/>
                  </a:lnTo>
                  <a:lnTo>
                    <a:pt x="1034557" y="8651"/>
                  </a:lnTo>
                  <a:lnTo>
                    <a:pt x="1069593" y="32258"/>
                  </a:lnTo>
                  <a:lnTo>
                    <a:pt x="1093200" y="67294"/>
                  </a:lnTo>
                  <a:lnTo>
                    <a:pt x="1101852" y="110236"/>
                  </a:lnTo>
                  <a:lnTo>
                    <a:pt x="1101852" y="1270558"/>
                  </a:lnTo>
                  <a:lnTo>
                    <a:pt x="1093200" y="1313449"/>
                  </a:lnTo>
                  <a:lnTo>
                    <a:pt x="1069594" y="1348473"/>
                  </a:lnTo>
                  <a:lnTo>
                    <a:pt x="1034557" y="1372085"/>
                  </a:lnTo>
                  <a:lnTo>
                    <a:pt x="991615" y="1380744"/>
                  </a:lnTo>
                  <a:lnTo>
                    <a:pt x="110235" y="1380744"/>
                  </a:lnTo>
                  <a:lnTo>
                    <a:pt x="67294" y="1372085"/>
                  </a:lnTo>
                  <a:lnTo>
                    <a:pt x="32257" y="1348473"/>
                  </a:lnTo>
                  <a:lnTo>
                    <a:pt x="8651" y="1313449"/>
                  </a:lnTo>
                  <a:lnTo>
                    <a:pt x="0" y="1270558"/>
                  </a:lnTo>
                  <a:lnTo>
                    <a:pt x="0" y="110236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1" name="object 141" descr=""/>
          <p:cNvSpPr txBox="1"/>
          <p:nvPr/>
        </p:nvSpPr>
        <p:spPr>
          <a:xfrm>
            <a:off x="7942326" y="5265546"/>
            <a:ext cx="941069" cy="327025"/>
          </a:xfrm>
          <a:prstGeom prst="rect">
            <a:avLst/>
          </a:prstGeom>
        </p:spPr>
        <p:txBody>
          <a:bodyPr wrap="square" lIns="0" tIns="34925" rIns="0" bIns="0" rtlCol="0" vert="horz">
            <a:spAutoFit/>
          </a:bodyPr>
          <a:lstStyle/>
          <a:p>
            <a:pPr marL="78105" marR="5080" indent="-66040">
              <a:lnSpc>
                <a:spcPts val="1100"/>
              </a:lnSpc>
              <a:spcBef>
                <a:spcPts val="275"/>
              </a:spcBef>
            </a:pPr>
            <a:r>
              <a:rPr dirty="0" sz="1050">
                <a:latin typeface="Trebuchet MS"/>
                <a:cs typeface="Trebuchet MS"/>
              </a:rPr>
              <a:t>One</a:t>
            </a:r>
            <a:r>
              <a:rPr dirty="0" sz="1050" spc="20">
                <a:latin typeface="Trebuchet MS"/>
                <a:cs typeface="Trebuchet MS"/>
              </a:rPr>
              <a:t> </a:t>
            </a:r>
            <a:r>
              <a:rPr dirty="0" sz="1050">
                <a:latin typeface="Trebuchet MS"/>
                <a:cs typeface="Trebuchet MS"/>
              </a:rPr>
              <a:t>week</a:t>
            </a:r>
            <a:r>
              <a:rPr dirty="0" sz="1050" spc="45">
                <a:latin typeface="Trebuchet MS"/>
                <a:cs typeface="Trebuchet MS"/>
              </a:rPr>
              <a:t> </a:t>
            </a:r>
            <a:r>
              <a:rPr dirty="0" sz="1050" spc="-20">
                <a:latin typeface="Trebuchet MS"/>
                <a:cs typeface="Trebuchet MS"/>
              </a:rPr>
              <a:t>post </a:t>
            </a:r>
            <a:r>
              <a:rPr dirty="0" sz="1050" spc="-10">
                <a:latin typeface="Trebuchet MS"/>
                <a:cs typeface="Trebuchet MS"/>
              </a:rPr>
              <a:t>Secondment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142" name="object 142" descr=""/>
          <p:cNvSpPr/>
          <p:nvPr/>
        </p:nvSpPr>
        <p:spPr>
          <a:xfrm>
            <a:off x="9118092" y="3514344"/>
            <a:ext cx="1102360" cy="1117600"/>
          </a:xfrm>
          <a:custGeom>
            <a:avLst/>
            <a:gdLst/>
            <a:ahLst/>
            <a:cxnLst/>
            <a:rect l="l" t="t" r="r" b="b"/>
            <a:pathLst>
              <a:path w="1102359" h="1117600">
                <a:moveTo>
                  <a:pt x="991615" y="0"/>
                </a:moveTo>
                <a:lnTo>
                  <a:pt x="110235" y="0"/>
                </a:lnTo>
                <a:lnTo>
                  <a:pt x="67294" y="8651"/>
                </a:lnTo>
                <a:lnTo>
                  <a:pt x="32257" y="32257"/>
                </a:lnTo>
                <a:lnTo>
                  <a:pt x="8651" y="67294"/>
                </a:lnTo>
                <a:lnTo>
                  <a:pt x="0" y="110235"/>
                </a:lnTo>
                <a:lnTo>
                  <a:pt x="0" y="1006855"/>
                </a:lnTo>
                <a:lnTo>
                  <a:pt x="8651" y="1049797"/>
                </a:lnTo>
                <a:lnTo>
                  <a:pt x="32257" y="1084833"/>
                </a:lnTo>
                <a:lnTo>
                  <a:pt x="67294" y="1108440"/>
                </a:lnTo>
                <a:lnTo>
                  <a:pt x="110235" y="1117091"/>
                </a:lnTo>
                <a:lnTo>
                  <a:pt x="991615" y="1117091"/>
                </a:lnTo>
                <a:lnTo>
                  <a:pt x="1034557" y="1108440"/>
                </a:lnTo>
                <a:lnTo>
                  <a:pt x="1069594" y="1084833"/>
                </a:lnTo>
                <a:lnTo>
                  <a:pt x="1093200" y="1049797"/>
                </a:lnTo>
                <a:lnTo>
                  <a:pt x="1101852" y="1006855"/>
                </a:lnTo>
                <a:lnTo>
                  <a:pt x="1101852" y="110235"/>
                </a:lnTo>
                <a:lnTo>
                  <a:pt x="1093200" y="67294"/>
                </a:lnTo>
                <a:lnTo>
                  <a:pt x="1069593" y="32257"/>
                </a:lnTo>
                <a:lnTo>
                  <a:pt x="1034557" y="8651"/>
                </a:lnTo>
                <a:lnTo>
                  <a:pt x="991615" y="0"/>
                </a:lnTo>
                <a:close/>
              </a:path>
            </a:pathLst>
          </a:custGeom>
          <a:solidFill>
            <a:srgbClr val="BD830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3" name="object 143" descr=""/>
          <p:cNvSpPr txBox="1"/>
          <p:nvPr/>
        </p:nvSpPr>
        <p:spPr>
          <a:xfrm>
            <a:off x="9155430" y="3826255"/>
            <a:ext cx="1027430" cy="468630"/>
          </a:xfrm>
          <a:prstGeom prst="rect">
            <a:avLst/>
          </a:prstGeom>
        </p:spPr>
        <p:txBody>
          <a:bodyPr wrap="square" lIns="0" tIns="32384" rIns="0" bIns="0" rtlCol="0" vert="horz">
            <a:spAutoFit/>
          </a:bodyPr>
          <a:lstStyle/>
          <a:p>
            <a:pPr algn="ctr" marL="12700" marR="5080" indent="635">
              <a:lnSpc>
                <a:spcPct val="88100"/>
              </a:lnSpc>
              <a:spcBef>
                <a:spcPts val="254"/>
              </a:spcBef>
            </a:pPr>
            <a:r>
              <a:rPr dirty="0" sz="1050">
                <a:solidFill>
                  <a:srgbClr val="FFFFFF"/>
                </a:solidFill>
                <a:latin typeface="Trebuchet MS"/>
                <a:cs typeface="Trebuchet MS"/>
              </a:rPr>
              <a:t>Participation</a:t>
            </a:r>
            <a:r>
              <a:rPr dirty="0" sz="1050" spc="7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050" spc="-25">
                <a:solidFill>
                  <a:srgbClr val="FFFFFF"/>
                </a:solidFill>
                <a:latin typeface="Trebuchet MS"/>
                <a:cs typeface="Trebuchet MS"/>
              </a:rPr>
              <a:t>in </a:t>
            </a:r>
            <a:r>
              <a:rPr dirty="0" sz="1050">
                <a:solidFill>
                  <a:srgbClr val="FFFFFF"/>
                </a:solidFill>
                <a:latin typeface="Trebuchet MS"/>
                <a:cs typeface="Trebuchet MS"/>
              </a:rPr>
              <a:t>the</a:t>
            </a:r>
            <a:r>
              <a:rPr dirty="0" sz="1050" spc="-3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050" spc="-20">
                <a:solidFill>
                  <a:srgbClr val="FFFFFF"/>
                </a:solidFill>
                <a:latin typeface="Trebuchet MS"/>
                <a:cs typeface="Trebuchet MS"/>
              </a:rPr>
              <a:t>Jawun </a:t>
            </a:r>
            <a:r>
              <a:rPr dirty="0" sz="1050">
                <a:solidFill>
                  <a:srgbClr val="FFFFFF"/>
                </a:solidFill>
                <a:latin typeface="Trebuchet MS"/>
                <a:cs typeface="Trebuchet MS"/>
              </a:rPr>
              <a:t>Alumni</a:t>
            </a:r>
            <a:r>
              <a:rPr dirty="0" sz="1050" spc="6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050" spc="-10">
                <a:solidFill>
                  <a:srgbClr val="FFFFFF"/>
                </a:solidFill>
                <a:latin typeface="Trebuchet MS"/>
                <a:cs typeface="Trebuchet MS"/>
              </a:rPr>
              <a:t>Network</a:t>
            </a:r>
            <a:endParaRPr sz="1050">
              <a:latin typeface="Trebuchet MS"/>
              <a:cs typeface="Trebuchet MS"/>
            </a:endParaRPr>
          </a:p>
        </p:txBody>
      </p:sp>
      <p:grpSp>
        <p:nvGrpSpPr>
          <p:cNvPr id="144" name="object 144" descr=""/>
          <p:cNvGrpSpPr/>
          <p:nvPr/>
        </p:nvGrpSpPr>
        <p:grpSpPr>
          <a:xfrm>
            <a:off x="9111742" y="4655820"/>
            <a:ext cx="1115060" cy="1513840"/>
            <a:chOff x="9111742" y="4655820"/>
            <a:chExt cx="1115060" cy="1513840"/>
          </a:xfrm>
        </p:grpSpPr>
        <p:sp>
          <p:nvSpPr>
            <p:cNvPr id="145" name="object 145" descr=""/>
            <p:cNvSpPr/>
            <p:nvPr/>
          </p:nvSpPr>
          <p:spPr>
            <a:xfrm>
              <a:off x="9645396" y="4655820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39370" y="0"/>
                  </a:moveTo>
                  <a:lnTo>
                    <a:pt x="7874" y="0"/>
                  </a:lnTo>
                  <a:lnTo>
                    <a:pt x="7874" y="23621"/>
                  </a:lnTo>
                  <a:lnTo>
                    <a:pt x="0" y="23621"/>
                  </a:lnTo>
                  <a:lnTo>
                    <a:pt x="23622" y="47243"/>
                  </a:lnTo>
                  <a:lnTo>
                    <a:pt x="47244" y="23621"/>
                  </a:lnTo>
                  <a:lnTo>
                    <a:pt x="39370" y="23621"/>
                  </a:lnTo>
                  <a:lnTo>
                    <a:pt x="39370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6" name="object 146" descr=""/>
            <p:cNvSpPr/>
            <p:nvPr/>
          </p:nvSpPr>
          <p:spPr>
            <a:xfrm>
              <a:off x="9118092" y="4727448"/>
              <a:ext cx="1102360" cy="1435735"/>
            </a:xfrm>
            <a:custGeom>
              <a:avLst/>
              <a:gdLst/>
              <a:ahLst/>
              <a:cxnLst/>
              <a:rect l="l" t="t" r="r" b="b"/>
              <a:pathLst>
                <a:path w="1102359" h="1435735">
                  <a:moveTo>
                    <a:pt x="991615" y="0"/>
                  </a:moveTo>
                  <a:lnTo>
                    <a:pt x="110235" y="0"/>
                  </a:lnTo>
                  <a:lnTo>
                    <a:pt x="67294" y="8651"/>
                  </a:lnTo>
                  <a:lnTo>
                    <a:pt x="32257" y="32257"/>
                  </a:lnTo>
                  <a:lnTo>
                    <a:pt x="8651" y="67294"/>
                  </a:lnTo>
                  <a:lnTo>
                    <a:pt x="0" y="110235"/>
                  </a:lnTo>
                  <a:lnTo>
                    <a:pt x="0" y="1325422"/>
                  </a:lnTo>
                  <a:lnTo>
                    <a:pt x="8651" y="1368313"/>
                  </a:lnTo>
                  <a:lnTo>
                    <a:pt x="32257" y="1403337"/>
                  </a:lnTo>
                  <a:lnTo>
                    <a:pt x="67294" y="1426949"/>
                  </a:lnTo>
                  <a:lnTo>
                    <a:pt x="110235" y="1435608"/>
                  </a:lnTo>
                  <a:lnTo>
                    <a:pt x="991615" y="1435608"/>
                  </a:lnTo>
                  <a:lnTo>
                    <a:pt x="1034557" y="1426949"/>
                  </a:lnTo>
                  <a:lnTo>
                    <a:pt x="1069594" y="1403337"/>
                  </a:lnTo>
                  <a:lnTo>
                    <a:pt x="1093200" y="1368313"/>
                  </a:lnTo>
                  <a:lnTo>
                    <a:pt x="1101852" y="1325422"/>
                  </a:lnTo>
                  <a:lnTo>
                    <a:pt x="1101852" y="110235"/>
                  </a:lnTo>
                  <a:lnTo>
                    <a:pt x="1093200" y="67294"/>
                  </a:lnTo>
                  <a:lnTo>
                    <a:pt x="1069593" y="32257"/>
                  </a:lnTo>
                  <a:lnTo>
                    <a:pt x="1034557" y="8651"/>
                  </a:lnTo>
                  <a:lnTo>
                    <a:pt x="991615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7" name="object 147" descr=""/>
            <p:cNvSpPr/>
            <p:nvPr/>
          </p:nvSpPr>
          <p:spPr>
            <a:xfrm>
              <a:off x="9118092" y="4727448"/>
              <a:ext cx="1102360" cy="1435735"/>
            </a:xfrm>
            <a:custGeom>
              <a:avLst/>
              <a:gdLst/>
              <a:ahLst/>
              <a:cxnLst/>
              <a:rect l="l" t="t" r="r" b="b"/>
              <a:pathLst>
                <a:path w="1102359" h="1435735">
                  <a:moveTo>
                    <a:pt x="0" y="110235"/>
                  </a:moveTo>
                  <a:lnTo>
                    <a:pt x="8651" y="67294"/>
                  </a:lnTo>
                  <a:lnTo>
                    <a:pt x="32257" y="32257"/>
                  </a:lnTo>
                  <a:lnTo>
                    <a:pt x="67294" y="8651"/>
                  </a:lnTo>
                  <a:lnTo>
                    <a:pt x="110235" y="0"/>
                  </a:lnTo>
                  <a:lnTo>
                    <a:pt x="991615" y="0"/>
                  </a:lnTo>
                  <a:lnTo>
                    <a:pt x="1034557" y="8651"/>
                  </a:lnTo>
                  <a:lnTo>
                    <a:pt x="1069593" y="32257"/>
                  </a:lnTo>
                  <a:lnTo>
                    <a:pt x="1093200" y="67294"/>
                  </a:lnTo>
                  <a:lnTo>
                    <a:pt x="1101852" y="110235"/>
                  </a:lnTo>
                  <a:lnTo>
                    <a:pt x="1101852" y="1325422"/>
                  </a:lnTo>
                  <a:lnTo>
                    <a:pt x="1093200" y="1368313"/>
                  </a:lnTo>
                  <a:lnTo>
                    <a:pt x="1069594" y="1403337"/>
                  </a:lnTo>
                  <a:lnTo>
                    <a:pt x="1034557" y="1426949"/>
                  </a:lnTo>
                  <a:lnTo>
                    <a:pt x="991615" y="1435608"/>
                  </a:lnTo>
                  <a:lnTo>
                    <a:pt x="110235" y="1435608"/>
                  </a:lnTo>
                  <a:lnTo>
                    <a:pt x="67294" y="1426949"/>
                  </a:lnTo>
                  <a:lnTo>
                    <a:pt x="32257" y="1403337"/>
                  </a:lnTo>
                  <a:lnTo>
                    <a:pt x="8651" y="1368313"/>
                  </a:lnTo>
                  <a:lnTo>
                    <a:pt x="0" y="1325422"/>
                  </a:lnTo>
                  <a:lnTo>
                    <a:pt x="0" y="110235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8" name="object 148" descr=""/>
          <p:cNvSpPr txBox="1"/>
          <p:nvPr/>
        </p:nvSpPr>
        <p:spPr>
          <a:xfrm>
            <a:off x="9394697" y="5340222"/>
            <a:ext cx="55054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35">
                <a:latin typeface="Trebuchet MS"/>
                <a:cs typeface="Trebuchet MS"/>
              </a:rPr>
              <a:t>Ongoing</a:t>
            </a:r>
            <a:endParaRPr sz="1050">
              <a:latin typeface="Trebuchet MS"/>
              <a:cs typeface="Trebuchet MS"/>
            </a:endParaRPr>
          </a:p>
        </p:txBody>
      </p:sp>
      <p:sp>
        <p:nvSpPr>
          <p:cNvPr id="149" name="object 149" descr=""/>
          <p:cNvSpPr txBox="1"/>
          <p:nvPr/>
        </p:nvSpPr>
        <p:spPr>
          <a:xfrm>
            <a:off x="214985" y="611251"/>
            <a:ext cx="9956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45">
                <a:latin typeface="Trebuchet MS"/>
                <a:cs typeface="Trebuchet MS"/>
              </a:rPr>
              <a:t>HIGHLIGHTS: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50" name="object 150" descr=""/>
          <p:cNvSpPr txBox="1"/>
          <p:nvPr/>
        </p:nvSpPr>
        <p:spPr>
          <a:xfrm>
            <a:off x="214985" y="977010"/>
            <a:ext cx="575564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200" spc="100">
                <a:latin typeface="Trebuchet MS"/>
                <a:cs typeface="Trebuchet MS"/>
              </a:rPr>
              <a:t>ANU</a:t>
            </a:r>
            <a:r>
              <a:rPr dirty="0" sz="1200" spc="2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in</a:t>
            </a:r>
            <a:r>
              <a:rPr dirty="0" sz="1200" spc="1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partnership</a:t>
            </a:r>
            <a:r>
              <a:rPr dirty="0" sz="1200" spc="5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with</a:t>
            </a:r>
            <a:r>
              <a:rPr dirty="0" sz="1200" spc="15">
                <a:latin typeface="Trebuchet MS"/>
                <a:cs typeface="Trebuchet MS"/>
              </a:rPr>
              <a:t> </a:t>
            </a:r>
            <a:r>
              <a:rPr dirty="0" sz="1200" spc="-25">
                <a:latin typeface="Trebuchet MS"/>
                <a:cs typeface="Trebuchet MS"/>
              </a:rPr>
              <a:t>Jawun,</a:t>
            </a:r>
            <a:r>
              <a:rPr dirty="0" sz="1200" spc="5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will</a:t>
            </a:r>
            <a:r>
              <a:rPr dirty="0" sz="1200" spc="2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offer</a:t>
            </a:r>
            <a:r>
              <a:rPr dirty="0" sz="1200" spc="3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secondment</a:t>
            </a:r>
            <a:r>
              <a:rPr dirty="0" sz="1200" spc="2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opportunities</a:t>
            </a:r>
            <a:r>
              <a:rPr dirty="0" sz="1200" spc="6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that</a:t>
            </a:r>
            <a:r>
              <a:rPr dirty="0" sz="1200" spc="40">
                <a:latin typeface="Trebuchet MS"/>
                <a:cs typeface="Trebuchet MS"/>
              </a:rPr>
              <a:t> </a:t>
            </a:r>
            <a:r>
              <a:rPr dirty="0" sz="1200" spc="25">
                <a:latin typeface="Trebuchet MS"/>
                <a:cs typeface="Trebuchet MS"/>
              </a:rPr>
              <a:t>see </a:t>
            </a:r>
            <a:r>
              <a:rPr dirty="0" sz="1200">
                <a:latin typeface="Trebuchet MS"/>
                <a:cs typeface="Trebuchet MS"/>
              </a:rPr>
              <a:t>the</a:t>
            </a:r>
            <a:r>
              <a:rPr dirty="0" sz="1200" spc="10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diverse</a:t>
            </a:r>
            <a:r>
              <a:rPr dirty="0" sz="1200" spc="14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capabilities</a:t>
            </a:r>
            <a:r>
              <a:rPr dirty="0" sz="1200" spc="12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of</a:t>
            </a:r>
            <a:r>
              <a:rPr dirty="0" sz="1200" spc="110">
                <a:latin typeface="Trebuchet MS"/>
                <a:cs typeface="Trebuchet MS"/>
              </a:rPr>
              <a:t> </a:t>
            </a:r>
            <a:r>
              <a:rPr dirty="0" sz="1200" spc="100">
                <a:latin typeface="Trebuchet MS"/>
                <a:cs typeface="Trebuchet MS"/>
              </a:rPr>
              <a:t>ANU</a:t>
            </a:r>
            <a:r>
              <a:rPr dirty="0" sz="1200" spc="12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Professional</a:t>
            </a:r>
            <a:r>
              <a:rPr dirty="0" sz="1200" spc="14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and</a:t>
            </a:r>
            <a:r>
              <a:rPr dirty="0" sz="1200" spc="12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Academic</a:t>
            </a:r>
            <a:r>
              <a:rPr dirty="0" sz="1200" spc="10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staff</a:t>
            </a:r>
            <a:r>
              <a:rPr dirty="0" sz="1200" spc="9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seconded</a:t>
            </a:r>
            <a:r>
              <a:rPr dirty="0" sz="1200" spc="140">
                <a:latin typeface="Trebuchet MS"/>
                <a:cs typeface="Trebuchet MS"/>
              </a:rPr>
              <a:t> </a:t>
            </a:r>
            <a:r>
              <a:rPr dirty="0" sz="1200" spc="-25">
                <a:latin typeface="Trebuchet MS"/>
                <a:cs typeface="Trebuchet MS"/>
              </a:rPr>
              <a:t>to </a:t>
            </a:r>
            <a:r>
              <a:rPr dirty="0" sz="1200">
                <a:latin typeface="Trebuchet MS"/>
                <a:cs typeface="Trebuchet MS"/>
              </a:rPr>
              <a:t>regions</a:t>
            </a:r>
            <a:r>
              <a:rPr dirty="0" sz="1200" spc="204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that: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51" name="object 151" descr=""/>
          <p:cNvSpPr txBox="1"/>
          <p:nvPr/>
        </p:nvSpPr>
        <p:spPr>
          <a:xfrm>
            <a:off x="672185" y="1525346"/>
            <a:ext cx="4932680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Courier New"/>
              <a:buChar char="o"/>
              <a:tabLst>
                <a:tab pos="354965" algn="l"/>
                <a:tab pos="355600" algn="l"/>
              </a:tabLst>
            </a:pPr>
            <a:r>
              <a:rPr dirty="0" sz="1200">
                <a:latin typeface="Trebuchet MS"/>
                <a:cs typeface="Trebuchet MS"/>
              </a:rPr>
              <a:t>Build</a:t>
            </a:r>
            <a:r>
              <a:rPr dirty="0" sz="1200" spc="7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the</a:t>
            </a:r>
            <a:r>
              <a:rPr dirty="0" sz="1200" spc="9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capacity</a:t>
            </a:r>
            <a:r>
              <a:rPr dirty="0" sz="1200" spc="8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of</a:t>
            </a:r>
            <a:r>
              <a:rPr dirty="0" sz="1200" spc="8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Indigenous</a:t>
            </a:r>
            <a:r>
              <a:rPr dirty="0" sz="1200" spc="114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individuals</a:t>
            </a:r>
            <a:r>
              <a:rPr dirty="0" sz="1200" spc="114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and</a:t>
            </a:r>
            <a:r>
              <a:rPr dirty="0" sz="1200" spc="75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organisations</a:t>
            </a:r>
            <a:endParaRPr sz="1200">
              <a:latin typeface="Trebuchet MS"/>
              <a:cs typeface="Trebuchet MS"/>
            </a:endParaRPr>
          </a:p>
          <a:p>
            <a:pPr marL="355600" marR="191770" indent="-342900">
              <a:lnSpc>
                <a:spcPct val="100000"/>
              </a:lnSpc>
              <a:spcBef>
                <a:spcPts val="5"/>
              </a:spcBef>
              <a:buFont typeface="Courier New"/>
              <a:buChar char="o"/>
              <a:tabLst>
                <a:tab pos="354965" algn="l"/>
                <a:tab pos="355600" algn="l"/>
              </a:tabLst>
            </a:pPr>
            <a:r>
              <a:rPr dirty="0" sz="1200" spc="75">
                <a:latin typeface="Trebuchet MS"/>
                <a:cs typeface="Trebuchet MS"/>
              </a:rPr>
              <a:t>Assist</a:t>
            </a:r>
            <a:r>
              <a:rPr dirty="0" sz="1200" spc="6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Indigenous</a:t>
            </a:r>
            <a:r>
              <a:rPr dirty="0" sz="1200" spc="8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people</a:t>
            </a:r>
            <a:r>
              <a:rPr dirty="0" sz="1200" spc="8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to</a:t>
            </a:r>
            <a:r>
              <a:rPr dirty="0" sz="1200" spc="45">
                <a:latin typeface="Trebuchet MS"/>
                <a:cs typeface="Trebuchet MS"/>
              </a:rPr>
              <a:t> </a:t>
            </a:r>
            <a:r>
              <a:rPr dirty="0" sz="1200" spc="60">
                <a:latin typeface="Trebuchet MS"/>
                <a:cs typeface="Trebuchet MS"/>
              </a:rPr>
              <a:t>access</a:t>
            </a:r>
            <a:r>
              <a:rPr dirty="0" sz="1200" spc="8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mainstream</a:t>
            </a:r>
            <a:r>
              <a:rPr dirty="0" sz="1200" spc="6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economic</a:t>
            </a:r>
            <a:r>
              <a:rPr dirty="0" sz="1200" spc="75">
                <a:latin typeface="Trebuchet MS"/>
                <a:cs typeface="Trebuchet MS"/>
              </a:rPr>
              <a:t> </a:t>
            </a:r>
            <a:r>
              <a:rPr dirty="0" sz="1200" spc="-25">
                <a:latin typeface="Trebuchet MS"/>
                <a:cs typeface="Trebuchet MS"/>
              </a:rPr>
              <a:t>and </a:t>
            </a:r>
            <a:r>
              <a:rPr dirty="0" sz="1200">
                <a:latin typeface="Trebuchet MS"/>
                <a:cs typeface="Trebuchet MS"/>
              </a:rPr>
              <a:t>educational</a:t>
            </a:r>
            <a:r>
              <a:rPr dirty="0" sz="1200" spc="8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opportunities;</a:t>
            </a:r>
            <a:r>
              <a:rPr dirty="0" sz="1200" spc="90">
                <a:latin typeface="Trebuchet MS"/>
                <a:cs typeface="Trebuchet MS"/>
              </a:rPr>
              <a:t> </a:t>
            </a:r>
            <a:r>
              <a:rPr dirty="0" sz="1200" spc="-25">
                <a:latin typeface="Trebuchet MS"/>
                <a:cs typeface="Trebuchet MS"/>
              </a:rPr>
              <a:t>and</a:t>
            </a:r>
            <a:endParaRPr sz="12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buFont typeface="Courier New"/>
              <a:buChar char="o"/>
              <a:tabLst>
                <a:tab pos="354965" algn="l"/>
                <a:tab pos="355600" algn="l"/>
              </a:tabLst>
            </a:pPr>
            <a:r>
              <a:rPr dirty="0" sz="1200" spc="75">
                <a:latin typeface="Trebuchet MS"/>
                <a:cs typeface="Trebuchet MS"/>
              </a:rPr>
              <a:t>Assist</a:t>
            </a:r>
            <a:r>
              <a:rPr dirty="0" sz="1200" spc="5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Indigenous</a:t>
            </a:r>
            <a:r>
              <a:rPr dirty="0" sz="1200" spc="7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people</a:t>
            </a:r>
            <a:r>
              <a:rPr dirty="0" sz="1200" spc="7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to</a:t>
            </a:r>
            <a:r>
              <a:rPr dirty="0" sz="1200" spc="3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bring</a:t>
            </a:r>
            <a:r>
              <a:rPr dirty="0" sz="1200" spc="6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about</a:t>
            </a:r>
            <a:r>
              <a:rPr dirty="0" sz="1200" spc="7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health</a:t>
            </a:r>
            <a:r>
              <a:rPr dirty="0" sz="1200" spc="6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and</a:t>
            </a:r>
            <a:r>
              <a:rPr dirty="0" sz="1200" spc="4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social</a:t>
            </a:r>
            <a:r>
              <a:rPr dirty="0" sz="1200" spc="65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reform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52" name="object 152" descr=""/>
          <p:cNvSpPr txBox="1"/>
          <p:nvPr/>
        </p:nvSpPr>
        <p:spPr>
          <a:xfrm>
            <a:off x="214985" y="2440304"/>
            <a:ext cx="5657850" cy="940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200">
                <a:latin typeface="Trebuchet MS"/>
                <a:cs typeface="Trebuchet MS"/>
              </a:rPr>
              <a:t>In</a:t>
            </a:r>
            <a:r>
              <a:rPr dirty="0" sz="1200" spc="-60">
                <a:latin typeface="Trebuchet MS"/>
                <a:cs typeface="Trebuchet MS"/>
              </a:rPr>
              <a:t> </a:t>
            </a:r>
            <a:r>
              <a:rPr dirty="0" sz="1200" spc="-20">
                <a:latin typeface="Trebuchet MS"/>
                <a:cs typeface="Trebuchet MS"/>
              </a:rPr>
              <a:t>return,</a:t>
            </a:r>
            <a:r>
              <a:rPr dirty="0" sz="1200" spc="-40">
                <a:latin typeface="Trebuchet MS"/>
                <a:cs typeface="Trebuchet MS"/>
              </a:rPr>
              <a:t> </a:t>
            </a:r>
            <a:r>
              <a:rPr dirty="0" sz="1200" spc="100">
                <a:latin typeface="Trebuchet MS"/>
                <a:cs typeface="Trebuchet MS"/>
              </a:rPr>
              <a:t>ANU</a:t>
            </a:r>
            <a:r>
              <a:rPr dirty="0" sz="1200" spc="-65">
                <a:latin typeface="Trebuchet MS"/>
                <a:cs typeface="Trebuchet MS"/>
              </a:rPr>
              <a:t> </a:t>
            </a:r>
            <a:r>
              <a:rPr dirty="0" sz="1200" spc="65">
                <a:latin typeface="Trebuchet MS"/>
                <a:cs typeface="Trebuchet MS"/>
              </a:rPr>
              <a:t>Staff</a:t>
            </a:r>
            <a:r>
              <a:rPr dirty="0" sz="1200" spc="-60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will:</a:t>
            </a:r>
            <a:endParaRPr sz="1200">
              <a:latin typeface="Trebuchet MS"/>
              <a:cs typeface="Trebuchet MS"/>
            </a:endParaRPr>
          </a:p>
          <a:p>
            <a:pPr lvl="1" marL="756285" indent="-287020">
              <a:lnSpc>
                <a:spcPct val="100000"/>
              </a:lnSpc>
              <a:buFont typeface="Courier New"/>
              <a:buChar char="o"/>
              <a:tabLst>
                <a:tab pos="756285" algn="l"/>
                <a:tab pos="756920" algn="l"/>
              </a:tabLst>
            </a:pPr>
            <a:r>
              <a:rPr dirty="0" sz="1200">
                <a:latin typeface="Trebuchet MS"/>
                <a:cs typeface="Trebuchet MS"/>
              </a:rPr>
              <a:t>Broaden</a:t>
            </a:r>
            <a:r>
              <a:rPr dirty="0" sz="1200" spc="10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their</a:t>
            </a:r>
            <a:r>
              <a:rPr dirty="0" sz="1200" spc="7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leadership</a:t>
            </a:r>
            <a:r>
              <a:rPr dirty="0" sz="1200" spc="13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skills</a:t>
            </a:r>
            <a:r>
              <a:rPr dirty="0" sz="1200" spc="8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and</a:t>
            </a:r>
            <a:r>
              <a:rPr dirty="0" sz="1200" spc="90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networks</a:t>
            </a:r>
            <a:endParaRPr sz="1200">
              <a:latin typeface="Trebuchet MS"/>
              <a:cs typeface="Trebuchet MS"/>
            </a:endParaRPr>
          </a:p>
          <a:p>
            <a:pPr lvl="1" marL="756285" indent="-287020">
              <a:lnSpc>
                <a:spcPct val="100000"/>
              </a:lnSpc>
              <a:buFont typeface="Courier New"/>
              <a:buChar char="o"/>
              <a:tabLst>
                <a:tab pos="756285" algn="l"/>
                <a:tab pos="756920" algn="l"/>
              </a:tabLst>
            </a:pPr>
            <a:r>
              <a:rPr dirty="0" sz="1200">
                <a:latin typeface="Trebuchet MS"/>
                <a:cs typeface="Trebuchet MS"/>
              </a:rPr>
              <a:t>Enrich</a:t>
            </a:r>
            <a:r>
              <a:rPr dirty="0" sz="1200" spc="6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their</a:t>
            </a:r>
            <a:r>
              <a:rPr dirty="0" sz="1200" spc="6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professional</a:t>
            </a:r>
            <a:r>
              <a:rPr dirty="0" sz="1200" spc="11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development;</a:t>
            </a:r>
            <a:r>
              <a:rPr dirty="0" sz="1200" spc="75">
                <a:latin typeface="Trebuchet MS"/>
                <a:cs typeface="Trebuchet MS"/>
              </a:rPr>
              <a:t> </a:t>
            </a:r>
            <a:r>
              <a:rPr dirty="0" sz="1200" spc="-25">
                <a:latin typeface="Trebuchet MS"/>
                <a:cs typeface="Trebuchet MS"/>
              </a:rPr>
              <a:t>and</a:t>
            </a:r>
            <a:endParaRPr sz="1200">
              <a:latin typeface="Trebuchet MS"/>
              <a:cs typeface="Trebuchet MS"/>
            </a:endParaRPr>
          </a:p>
          <a:p>
            <a:pPr lvl="1" marL="756285" marR="5080" indent="-287020">
              <a:lnSpc>
                <a:spcPct val="100000"/>
              </a:lnSpc>
              <a:buFont typeface="Courier New"/>
              <a:buChar char="o"/>
              <a:tabLst>
                <a:tab pos="756285" algn="l"/>
                <a:tab pos="756920" algn="l"/>
              </a:tabLst>
            </a:pPr>
            <a:r>
              <a:rPr dirty="0" sz="1200">
                <a:latin typeface="Trebuchet MS"/>
                <a:cs typeface="Trebuchet MS"/>
              </a:rPr>
              <a:t>Increase</a:t>
            </a:r>
            <a:r>
              <a:rPr dirty="0" sz="1200" spc="11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their</a:t>
            </a:r>
            <a:r>
              <a:rPr dirty="0" sz="1200" spc="9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understanding,</a:t>
            </a:r>
            <a:r>
              <a:rPr dirty="0" sz="1200" spc="11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value</a:t>
            </a:r>
            <a:r>
              <a:rPr dirty="0" sz="1200" spc="7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and</a:t>
            </a:r>
            <a:r>
              <a:rPr dirty="0" sz="1200" spc="8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recognition</a:t>
            </a:r>
            <a:r>
              <a:rPr dirty="0" sz="1200" spc="9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of</a:t>
            </a:r>
            <a:r>
              <a:rPr dirty="0" sz="1200" spc="8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Aboriginal</a:t>
            </a:r>
            <a:r>
              <a:rPr dirty="0" sz="1200" spc="90">
                <a:latin typeface="Trebuchet MS"/>
                <a:cs typeface="Trebuchet MS"/>
              </a:rPr>
              <a:t> </a:t>
            </a:r>
            <a:r>
              <a:rPr dirty="0" sz="1200" spc="-25">
                <a:latin typeface="Trebuchet MS"/>
                <a:cs typeface="Trebuchet MS"/>
              </a:rPr>
              <a:t>and </a:t>
            </a:r>
            <a:r>
              <a:rPr dirty="0" sz="1200">
                <a:latin typeface="Trebuchet MS"/>
                <a:cs typeface="Trebuchet MS"/>
              </a:rPr>
              <a:t>Torres</a:t>
            </a:r>
            <a:r>
              <a:rPr dirty="0" sz="1200" spc="9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Strait</a:t>
            </a:r>
            <a:r>
              <a:rPr dirty="0" sz="1200" spc="9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Islander</a:t>
            </a:r>
            <a:r>
              <a:rPr dirty="0" sz="1200" spc="11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Cultures,</a:t>
            </a:r>
            <a:r>
              <a:rPr dirty="0" sz="1200" spc="8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histories</a:t>
            </a:r>
            <a:r>
              <a:rPr dirty="0" sz="1200" spc="10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and</a:t>
            </a:r>
            <a:r>
              <a:rPr dirty="0" sz="1200" spc="105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knowledges.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53" name="object 153"/>
          <p:cNvSpPr txBox="1">
            <a:spLocks noGrp="1"/>
          </p:cNvSpPr>
          <p:nvPr>
            <p:ph type="title"/>
          </p:nvPr>
        </p:nvSpPr>
        <p:spPr>
          <a:xfrm>
            <a:off x="1636014" y="205181"/>
            <a:ext cx="5456555" cy="3917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Jawun</a:t>
            </a:r>
            <a:r>
              <a:rPr dirty="0" spc="-150"/>
              <a:t> </a:t>
            </a:r>
            <a:r>
              <a:rPr dirty="0" spc="95"/>
              <a:t>Secondment</a:t>
            </a:r>
            <a:r>
              <a:rPr dirty="0" spc="-155"/>
              <a:t> </a:t>
            </a:r>
            <a:r>
              <a:rPr dirty="0" spc="95"/>
              <a:t>Program</a:t>
            </a:r>
            <a:r>
              <a:rPr dirty="0" spc="-155"/>
              <a:t> </a:t>
            </a:r>
            <a:r>
              <a:rPr dirty="0" spc="-10"/>
              <a:t>Overview</a:t>
            </a:r>
          </a:p>
        </p:txBody>
      </p:sp>
      <p:pic>
        <p:nvPicPr>
          <p:cNvPr id="154" name="object 15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47645" y="4507484"/>
            <a:ext cx="190754" cy="76200"/>
          </a:xfrm>
          <a:prstGeom prst="rect">
            <a:avLst/>
          </a:prstGeom>
        </p:spPr>
      </p:pic>
      <p:pic>
        <p:nvPicPr>
          <p:cNvPr id="155" name="object 15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89705" y="4263644"/>
            <a:ext cx="190754" cy="76200"/>
          </a:xfrm>
          <a:prstGeom prst="rect">
            <a:avLst/>
          </a:prstGeom>
        </p:spPr>
      </p:pic>
      <p:pic>
        <p:nvPicPr>
          <p:cNvPr id="156" name="object 15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79009" y="4269740"/>
            <a:ext cx="190753" cy="76200"/>
          </a:xfrm>
          <a:prstGeom prst="rect">
            <a:avLst/>
          </a:prstGeom>
        </p:spPr>
      </p:pic>
      <p:grpSp>
        <p:nvGrpSpPr>
          <p:cNvPr id="157" name="object 157" descr=""/>
          <p:cNvGrpSpPr/>
          <p:nvPr/>
        </p:nvGrpSpPr>
        <p:grpSpPr>
          <a:xfrm>
            <a:off x="6131052" y="0"/>
            <a:ext cx="6059805" cy="2933700"/>
            <a:chOff x="6131052" y="0"/>
            <a:chExt cx="6059805" cy="2933700"/>
          </a:xfrm>
        </p:grpSpPr>
        <p:pic>
          <p:nvPicPr>
            <p:cNvPr id="158" name="object 158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137904" y="0"/>
              <a:ext cx="3052826" cy="2933700"/>
            </a:xfrm>
            <a:prstGeom prst="rect">
              <a:avLst/>
            </a:prstGeom>
          </p:spPr>
        </p:pic>
        <p:pic>
          <p:nvPicPr>
            <p:cNvPr id="159" name="object 159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131052" y="1019555"/>
              <a:ext cx="3628644" cy="1129284"/>
            </a:xfrm>
            <a:prstGeom prst="rect">
              <a:avLst/>
            </a:prstGeom>
          </p:spPr>
        </p:pic>
        <p:pic>
          <p:nvPicPr>
            <p:cNvPr id="160" name="object 160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143244" y="1024115"/>
              <a:ext cx="3357372" cy="1153680"/>
            </a:xfrm>
            <a:prstGeom prst="rect">
              <a:avLst/>
            </a:prstGeom>
          </p:spPr>
        </p:pic>
        <p:sp>
          <p:nvSpPr>
            <p:cNvPr id="161" name="object 161" descr=""/>
            <p:cNvSpPr/>
            <p:nvPr/>
          </p:nvSpPr>
          <p:spPr>
            <a:xfrm>
              <a:off x="6163056" y="1051560"/>
              <a:ext cx="3514725" cy="1015365"/>
            </a:xfrm>
            <a:custGeom>
              <a:avLst/>
              <a:gdLst/>
              <a:ahLst/>
              <a:cxnLst/>
              <a:rect l="l" t="t" r="r" b="b"/>
              <a:pathLst>
                <a:path w="3514725" h="1015364">
                  <a:moveTo>
                    <a:pt x="0" y="1014984"/>
                  </a:moveTo>
                  <a:lnTo>
                    <a:pt x="3514344" y="1014984"/>
                  </a:lnTo>
                  <a:lnTo>
                    <a:pt x="3514344" y="0"/>
                  </a:lnTo>
                  <a:lnTo>
                    <a:pt x="0" y="0"/>
                  </a:lnTo>
                  <a:lnTo>
                    <a:pt x="0" y="1014984"/>
                  </a:lnTo>
                  <a:close/>
                </a:path>
              </a:pathLst>
            </a:custGeom>
            <a:ln w="12191">
              <a:solidFill>
                <a:srgbClr val="BD830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162" name="object 16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72302" y="4281932"/>
            <a:ext cx="190753" cy="76200"/>
          </a:xfrm>
          <a:prstGeom prst="rect">
            <a:avLst/>
          </a:prstGeom>
        </p:spPr>
      </p:pic>
      <p:pic>
        <p:nvPicPr>
          <p:cNvPr id="163" name="object 16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93609" y="4237735"/>
            <a:ext cx="190754" cy="76200"/>
          </a:xfrm>
          <a:prstGeom prst="rect">
            <a:avLst/>
          </a:prstGeom>
        </p:spPr>
      </p:pic>
      <p:pic>
        <p:nvPicPr>
          <p:cNvPr id="164" name="object 16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47861" y="4231640"/>
            <a:ext cx="190754" cy="76200"/>
          </a:xfrm>
          <a:prstGeom prst="rect">
            <a:avLst/>
          </a:prstGeom>
        </p:spPr>
      </p:pic>
      <p:pic>
        <p:nvPicPr>
          <p:cNvPr id="165" name="object 16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802114" y="4217923"/>
            <a:ext cx="190753" cy="76200"/>
          </a:xfrm>
          <a:prstGeom prst="rect">
            <a:avLst/>
          </a:prstGeom>
        </p:spPr>
      </p:pic>
      <p:sp>
        <p:nvSpPr>
          <p:cNvPr id="166" name="object 166" descr=""/>
          <p:cNvSpPr txBox="1"/>
          <p:nvPr/>
        </p:nvSpPr>
        <p:spPr>
          <a:xfrm>
            <a:off x="6242684" y="1080008"/>
            <a:ext cx="3067685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200">
                <a:latin typeface="Trebuchet MS"/>
                <a:cs typeface="Trebuchet MS"/>
              </a:rPr>
              <a:t>Target</a:t>
            </a:r>
            <a:r>
              <a:rPr dirty="0" sz="1200" spc="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Audience:</a:t>
            </a:r>
            <a:r>
              <a:rPr dirty="0" sz="1200" spc="50">
                <a:latin typeface="Trebuchet MS"/>
                <a:cs typeface="Trebuchet MS"/>
              </a:rPr>
              <a:t> </a:t>
            </a:r>
            <a:r>
              <a:rPr dirty="0" sz="1200" spc="100">
                <a:latin typeface="Trebuchet MS"/>
                <a:cs typeface="Trebuchet MS"/>
              </a:rPr>
              <a:t>ANU</a:t>
            </a:r>
            <a:r>
              <a:rPr dirty="0" sz="1200" spc="7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Senior</a:t>
            </a:r>
            <a:r>
              <a:rPr dirty="0" sz="1200" spc="90">
                <a:latin typeface="Trebuchet MS"/>
                <a:cs typeface="Trebuchet MS"/>
              </a:rPr>
              <a:t> </a:t>
            </a:r>
            <a:r>
              <a:rPr dirty="0" sz="1200" spc="55">
                <a:latin typeface="Trebuchet MS"/>
                <a:cs typeface="Trebuchet MS"/>
              </a:rPr>
              <a:t>Staff</a:t>
            </a:r>
            <a:endParaRPr sz="120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200" spc="-10">
                <a:latin typeface="Trebuchet MS"/>
                <a:cs typeface="Trebuchet MS"/>
              </a:rPr>
              <a:t>Duration:</a:t>
            </a:r>
            <a:r>
              <a:rPr dirty="0" sz="1200" spc="-65">
                <a:latin typeface="Trebuchet MS"/>
                <a:cs typeface="Trebuchet MS"/>
              </a:rPr>
              <a:t> </a:t>
            </a:r>
            <a:r>
              <a:rPr dirty="0" sz="1200" spc="100">
                <a:latin typeface="Trebuchet MS"/>
                <a:cs typeface="Trebuchet MS"/>
              </a:rPr>
              <a:t>6</a:t>
            </a:r>
            <a:r>
              <a:rPr dirty="0" sz="1200" spc="-35">
                <a:latin typeface="Trebuchet MS"/>
                <a:cs typeface="Trebuchet MS"/>
              </a:rPr>
              <a:t> </a:t>
            </a:r>
            <a:r>
              <a:rPr dirty="0" sz="1200" spc="50">
                <a:latin typeface="Trebuchet MS"/>
                <a:cs typeface="Trebuchet MS"/>
              </a:rPr>
              <a:t>Weeks</a:t>
            </a:r>
            <a:endParaRPr sz="1200">
              <a:latin typeface="Trebuchet MS"/>
              <a:cs typeface="Trebuchet MS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200">
                <a:latin typeface="Trebuchet MS"/>
                <a:cs typeface="Trebuchet MS"/>
              </a:rPr>
              <a:t>Occurrence:</a:t>
            </a:r>
            <a:r>
              <a:rPr dirty="0" sz="1200" spc="-25">
                <a:latin typeface="Trebuchet MS"/>
                <a:cs typeface="Trebuchet MS"/>
              </a:rPr>
              <a:t> </a:t>
            </a:r>
            <a:r>
              <a:rPr dirty="0" sz="1200" spc="110">
                <a:latin typeface="Trebuchet MS"/>
                <a:cs typeface="Trebuchet MS"/>
              </a:rPr>
              <a:t>4</a:t>
            </a:r>
            <a:r>
              <a:rPr dirty="0" sz="1200" spc="3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Rounds,</a:t>
            </a:r>
            <a:r>
              <a:rPr dirty="0" sz="1200" spc="35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Yearly</a:t>
            </a:r>
            <a:endParaRPr sz="1200">
              <a:latin typeface="Trebuchet MS"/>
              <a:cs typeface="Trebuchet MS"/>
            </a:endParaRPr>
          </a:p>
          <a:p>
            <a:pPr marL="299085" marR="5080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200">
                <a:latin typeface="Trebuchet MS"/>
                <a:cs typeface="Trebuchet MS"/>
              </a:rPr>
              <a:t>Locations:</a:t>
            </a:r>
            <a:r>
              <a:rPr dirty="0" sz="1200" spc="1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Far</a:t>
            </a:r>
            <a:r>
              <a:rPr dirty="0" sz="1200" spc="30">
                <a:latin typeface="Trebuchet MS"/>
                <a:cs typeface="Trebuchet MS"/>
              </a:rPr>
              <a:t> </a:t>
            </a:r>
            <a:r>
              <a:rPr dirty="0" sz="1200" spc="55">
                <a:latin typeface="Trebuchet MS"/>
                <a:cs typeface="Trebuchet MS"/>
              </a:rPr>
              <a:t>West</a:t>
            </a:r>
            <a:r>
              <a:rPr dirty="0" sz="1200" spc="3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Coast,</a:t>
            </a:r>
            <a:r>
              <a:rPr dirty="0" sz="1200" spc="2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Lower</a:t>
            </a:r>
            <a:r>
              <a:rPr dirty="0" sz="1200" spc="45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River </a:t>
            </a:r>
            <a:r>
              <a:rPr dirty="0" sz="1200">
                <a:latin typeface="Trebuchet MS"/>
                <a:cs typeface="Trebuchet MS"/>
              </a:rPr>
              <a:t>Murray</a:t>
            </a:r>
            <a:r>
              <a:rPr dirty="0" sz="1200" spc="6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region</a:t>
            </a:r>
            <a:r>
              <a:rPr dirty="0" sz="1200" spc="6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and</a:t>
            </a:r>
            <a:r>
              <a:rPr dirty="0" sz="1200" spc="70">
                <a:latin typeface="Trebuchet MS"/>
                <a:cs typeface="Trebuchet MS"/>
              </a:rPr>
              <a:t> </a:t>
            </a:r>
            <a:r>
              <a:rPr dirty="0" sz="1200" spc="60">
                <a:latin typeface="Trebuchet MS"/>
                <a:cs typeface="Trebuchet MS"/>
              </a:rPr>
              <a:t>East</a:t>
            </a:r>
            <a:r>
              <a:rPr dirty="0" sz="1200" spc="45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Kimberley</a:t>
            </a:r>
            <a:endParaRPr sz="1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37904" y="0"/>
            <a:ext cx="3052826" cy="2933700"/>
          </a:xfrm>
          <a:prstGeom prst="rect">
            <a:avLst/>
          </a:prstGeom>
        </p:spPr>
      </p:pic>
      <p:grpSp>
        <p:nvGrpSpPr>
          <p:cNvPr id="3" name="object 3" descr=""/>
          <p:cNvGrpSpPr/>
          <p:nvPr/>
        </p:nvGrpSpPr>
        <p:grpSpPr>
          <a:xfrm>
            <a:off x="8225017" y="3453362"/>
            <a:ext cx="3909695" cy="2536190"/>
            <a:chOff x="8225017" y="3453362"/>
            <a:chExt cx="3909695" cy="2536190"/>
          </a:xfrm>
        </p:grpSpPr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25017" y="3453362"/>
              <a:ext cx="3909081" cy="2535979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276843" y="3505199"/>
              <a:ext cx="3736848" cy="2363724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8257793" y="3486149"/>
              <a:ext cx="3775075" cy="2402205"/>
            </a:xfrm>
            <a:custGeom>
              <a:avLst/>
              <a:gdLst/>
              <a:ahLst/>
              <a:cxnLst/>
              <a:rect l="l" t="t" r="r" b="b"/>
              <a:pathLst>
                <a:path w="3775075" h="2402204">
                  <a:moveTo>
                    <a:pt x="0" y="2401824"/>
                  </a:moveTo>
                  <a:lnTo>
                    <a:pt x="3774948" y="2401824"/>
                  </a:lnTo>
                  <a:lnTo>
                    <a:pt x="3774948" y="0"/>
                  </a:lnTo>
                  <a:lnTo>
                    <a:pt x="0" y="0"/>
                  </a:lnTo>
                  <a:lnTo>
                    <a:pt x="0" y="2401824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507593" y="6618528"/>
            <a:ext cx="8890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75">
                <a:latin typeface="Trebuchet MS"/>
                <a:cs typeface="Trebuchet MS"/>
              </a:rPr>
              <a:t>3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9828403" y="6548729"/>
            <a:ext cx="60071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55">
                <a:latin typeface="Trebuchet MS"/>
                <a:cs typeface="Trebuchet MS"/>
              </a:rPr>
              <a:t>DD</a:t>
            </a:r>
            <a:r>
              <a:rPr dirty="0" sz="800" spc="-60">
                <a:latin typeface="Trebuchet MS"/>
                <a:cs typeface="Trebuchet MS"/>
              </a:rPr>
              <a:t> </a:t>
            </a:r>
            <a:r>
              <a:rPr dirty="0" sz="800" spc="135">
                <a:latin typeface="Trebuchet MS"/>
                <a:cs typeface="Trebuchet MS"/>
              </a:rPr>
              <a:t>MMM</a:t>
            </a:r>
            <a:r>
              <a:rPr dirty="0" sz="800" spc="-70">
                <a:latin typeface="Trebuchet MS"/>
                <a:cs typeface="Trebuchet MS"/>
              </a:rPr>
              <a:t> </a:t>
            </a:r>
            <a:r>
              <a:rPr dirty="0" sz="800" spc="-25">
                <a:latin typeface="Trebuchet MS"/>
                <a:cs typeface="Trebuchet MS"/>
              </a:rPr>
              <a:t>YY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751128" y="727075"/>
            <a:ext cx="221107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85"/>
              <a:t>Far</a:t>
            </a:r>
            <a:r>
              <a:rPr dirty="0" spc="-210"/>
              <a:t> </a:t>
            </a:r>
            <a:r>
              <a:rPr dirty="0" spc="140"/>
              <a:t>West</a:t>
            </a:r>
            <a:r>
              <a:rPr dirty="0" spc="-215"/>
              <a:t> </a:t>
            </a:r>
            <a:r>
              <a:rPr dirty="0" spc="120"/>
              <a:t>Coast</a:t>
            </a:r>
          </a:p>
        </p:txBody>
      </p:sp>
      <p:sp>
        <p:nvSpPr>
          <p:cNvPr id="10" name="object 10" descr=""/>
          <p:cNvSpPr/>
          <p:nvPr/>
        </p:nvSpPr>
        <p:spPr>
          <a:xfrm>
            <a:off x="413004" y="3340608"/>
            <a:ext cx="1150620" cy="1222375"/>
          </a:xfrm>
          <a:custGeom>
            <a:avLst/>
            <a:gdLst/>
            <a:ahLst/>
            <a:cxnLst/>
            <a:rect l="l" t="t" r="r" b="b"/>
            <a:pathLst>
              <a:path w="1150620" h="1222375">
                <a:moveTo>
                  <a:pt x="1035557" y="0"/>
                </a:moveTo>
                <a:lnTo>
                  <a:pt x="115061" y="0"/>
                </a:lnTo>
                <a:lnTo>
                  <a:pt x="70273" y="9048"/>
                </a:lnTo>
                <a:lnTo>
                  <a:pt x="33699" y="33718"/>
                </a:lnTo>
                <a:lnTo>
                  <a:pt x="9041" y="70294"/>
                </a:lnTo>
                <a:lnTo>
                  <a:pt x="0" y="115062"/>
                </a:lnTo>
                <a:lnTo>
                  <a:pt x="0" y="1107185"/>
                </a:lnTo>
                <a:lnTo>
                  <a:pt x="9041" y="1151953"/>
                </a:lnTo>
                <a:lnTo>
                  <a:pt x="33699" y="1188529"/>
                </a:lnTo>
                <a:lnTo>
                  <a:pt x="70273" y="1213199"/>
                </a:lnTo>
                <a:lnTo>
                  <a:pt x="115061" y="1222247"/>
                </a:lnTo>
                <a:lnTo>
                  <a:pt x="1035557" y="1222247"/>
                </a:lnTo>
                <a:lnTo>
                  <a:pt x="1080325" y="1213199"/>
                </a:lnTo>
                <a:lnTo>
                  <a:pt x="1116901" y="1188529"/>
                </a:lnTo>
                <a:lnTo>
                  <a:pt x="1141571" y="1151953"/>
                </a:lnTo>
                <a:lnTo>
                  <a:pt x="1150620" y="1107185"/>
                </a:lnTo>
                <a:lnTo>
                  <a:pt x="1150620" y="115062"/>
                </a:lnTo>
                <a:lnTo>
                  <a:pt x="1141571" y="70294"/>
                </a:lnTo>
                <a:lnTo>
                  <a:pt x="1116901" y="33718"/>
                </a:lnTo>
                <a:lnTo>
                  <a:pt x="1080325" y="9048"/>
                </a:lnTo>
                <a:lnTo>
                  <a:pt x="1035557" y="0"/>
                </a:lnTo>
                <a:close/>
              </a:path>
            </a:pathLst>
          </a:custGeom>
          <a:solidFill>
            <a:srgbClr val="BD830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610920" y="3761994"/>
            <a:ext cx="754380" cy="36322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ctr" marL="12065" marR="5080">
              <a:lnSpc>
                <a:spcPct val="88100"/>
              </a:lnSpc>
              <a:spcBef>
                <a:spcPts val="215"/>
              </a:spcBef>
            </a:pPr>
            <a:r>
              <a:rPr dirty="0" sz="800">
                <a:solidFill>
                  <a:srgbClr val="FFFFFF"/>
                </a:solidFill>
                <a:latin typeface="Trebuchet MS"/>
                <a:cs typeface="Trebuchet MS"/>
              </a:rPr>
              <a:t>Far</a:t>
            </a:r>
            <a:r>
              <a:rPr dirty="0" sz="800" spc="-5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 spc="50">
                <a:solidFill>
                  <a:srgbClr val="FFFFFF"/>
                </a:solidFill>
                <a:latin typeface="Trebuchet MS"/>
                <a:cs typeface="Trebuchet MS"/>
              </a:rPr>
              <a:t>West</a:t>
            </a:r>
            <a:r>
              <a:rPr dirty="0" sz="800" spc="-4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 spc="-10">
                <a:solidFill>
                  <a:srgbClr val="FFFFFF"/>
                </a:solidFill>
                <a:latin typeface="Trebuchet MS"/>
                <a:cs typeface="Trebuchet MS"/>
              </a:rPr>
              <a:t>Coast Community Partnerships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12" name="object 12" descr=""/>
          <p:cNvGrpSpPr/>
          <p:nvPr/>
        </p:nvGrpSpPr>
        <p:grpSpPr>
          <a:xfrm>
            <a:off x="402081" y="4581525"/>
            <a:ext cx="1163320" cy="350520"/>
            <a:chOff x="402081" y="4581525"/>
            <a:chExt cx="1163320" cy="350520"/>
          </a:xfrm>
        </p:grpSpPr>
        <p:sp>
          <p:nvSpPr>
            <p:cNvPr id="13" name="object 13" descr=""/>
            <p:cNvSpPr/>
            <p:nvPr/>
          </p:nvSpPr>
          <p:spPr>
            <a:xfrm>
              <a:off x="959408" y="4581525"/>
              <a:ext cx="50800" cy="38100"/>
            </a:xfrm>
            <a:custGeom>
              <a:avLst/>
              <a:gdLst/>
              <a:ahLst/>
              <a:cxnLst/>
              <a:rect l="l" t="t" r="r" b="b"/>
              <a:pathLst>
                <a:path w="50800" h="38100">
                  <a:moveTo>
                    <a:pt x="8483" y="0"/>
                  </a:moveTo>
                  <a:lnTo>
                    <a:pt x="8369" y="18923"/>
                  </a:lnTo>
                  <a:lnTo>
                    <a:pt x="0" y="18923"/>
                  </a:lnTo>
                  <a:lnTo>
                    <a:pt x="25044" y="37845"/>
                  </a:lnTo>
                  <a:lnTo>
                    <a:pt x="50304" y="19176"/>
                  </a:lnTo>
                  <a:lnTo>
                    <a:pt x="41922" y="19050"/>
                  </a:lnTo>
                  <a:lnTo>
                    <a:pt x="42037" y="254"/>
                  </a:lnTo>
                  <a:lnTo>
                    <a:pt x="8483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408431" y="4637531"/>
              <a:ext cx="1150620" cy="288290"/>
            </a:xfrm>
            <a:custGeom>
              <a:avLst/>
              <a:gdLst/>
              <a:ahLst/>
              <a:cxnLst/>
              <a:rect l="l" t="t" r="r" b="b"/>
              <a:pathLst>
                <a:path w="1150620" h="288289">
                  <a:moveTo>
                    <a:pt x="1121791" y="0"/>
                  </a:moveTo>
                  <a:lnTo>
                    <a:pt x="28803" y="0"/>
                  </a:lnTo>
                  <a:lnTo>
                    <a:pt x="17589" y="2272"/>
                  </a:lnTo>
                  <a:lnTo>
                    <a:pt x="8434" y="8461"/>
                  </a:lnTo>
                  <a:lnTo>
                    <a:pt x="2262" y="17627"/>
                  </a:lnTo>
                  <a:lnTo>
                    <a:pt x="0" y="28829"/>
                  </a:lnTo>
                  <a:lnTo>
                    <a:pt x="0" y="259207"/>
                  </a:lnTo>
                  <a:lnTo>
                    <a:pt x="2262" y="270408"/>
                  </a:lnTo>
                  <a:lnTo>
                    <a:pt x="8434" y="279574"/>
                  </a:lnTo>
                  <a:lnTo>
                    <a:pt x="17589" y="285763"/>
                  </a:lnTo>
                  <a:lnTo>
                    <a:pt x="28803" y="288036"/>
                  </a:lnTo>
                  <a:lnTo>
                    <a:pt x="1121791" y="288036"/>
                  </a:lnTo>
                  <a:lnTo>
                    <a:pt x="1132992" y="285763"/>
                  </a:lnTo>
                  <a:lnTo>
                    <a:pt x="1142158" y="279574"/>
                  </a:lnTo>
                  <a:lnTo>
                    <a:pt x="1148347" y="270408"/>
                  </a:lnTo>
                  <a:lnTo>
                    <a:pt x="1150620" y="259207"/>
                  </a:lnTo>
                  <a:lnTo>
                    <a:pt x="1150620" y="28829"/>
                  </a:lnTo>
                  <a:lnTo>
                    <a:pt x="1148347" y="17627"/>
                  </a:lnTo>
                  <a:lnTo>
                    <a:pt x="1142158" y="8461"/>
                  </a:lnTo>
                  <a:lnTo>
                    <a:pt x="1132992" y="2272"/>
                  </a:lnTo>
                  <a:lnTo>
                    <a:pt x="1121791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408431" y="4637531"/>
              <a:ext cx="1150620" cy="288290"/>
            </a:xfrm>
            <a:custGeom>
              <a:avLst/>
              <a:gdLst/>
              <a:ahLst/>
              <a:cxnLst/>
              <a:rect l="l" t="t" r="r" b="b"/>
              <a:pathLst>
                <a:path w="1150620" h="288289">
                  <a:moveTo>
                    <a:pt x="0" y="28829"/>
                  </a:moveTo>
                  <a:lnTo>
                    <a:pt x="2262" y="17627"/>
                  </a:lnTo>
                  <a:lnTo>
                    <a:pt x="8434" y="8461"/>
                  </a:lnTo>
                  <a:lnTo>
                    <a:pt x="17589" y="2272"/>
                  </a:lnTo>
                  <a:lnTo>
                    <a:pt x="28803" y="0"/>
                  </a:lnTo>
                  <a:lnTo>
                    <a:pt x="1121791" y="0"/>
                  </a:lnTo>
                  <a:lnTo>
                    <a:pt x="1132992" y="2272"/>
                  </a:lnTo>
                  <a:lnTo>
                    <a:pt x="1142158" y="8461"/>
                  </a:lnTo>
                  <a:lnTo>
                    <a:pt x="1148347" y="17627"/>
                  </a:lnTo>
                  <a:lnTo>
                    <a:pt x="1150620" y="28829"/>
                  </a:lnTo>
                  <a:lnTo>
                    <a:pt x="1150620" y="259207"/>
                  </a:lnTo>
                  <a:lnTo>
                    <a:pt x="1148347" y="270408"/>
                  </a:lnTo>
                  <a:lnTo>
                    <a:pt x="1142158" y="279574"/>
                  </a:lnTo>
                  <a:lnTo>
                    <a:pt x="1132992" y="285763"/>
                  </a:lnTo>
                  <a:lnTo>
                    <a:pt x="1121791" y="288036"/>
                  </a:lnTo>
                  <a:lnTo>
                    <a:pt x="28803" y="288036"/>
                  </a:lnTo>
                  <a:lnTo>
                    <a:pt x="17589" y="285763"/>
                  </a:lnTo>
                  <a:lnTo>
                    <a:pt x="8434" y="279574"/>
                  </a:lnTo>
                  <a:lnTo>
                    <a:pt x="2262" y="270408"/>
                  </a:lnTo>
                  <a:lnTo>
                    <a:pt x="0" y="259207"/>
                  </a:lnTo>
                  <a:lnTo>
                    <a:pt x="0" y="28829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516737" y="4699761"/>
            <a:ext cx="93218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Trebuchet MS"/>
                <a:cs typeface="Trebuchet MS"/>
              </a:rPr>
              <a:t>Community</a:t>
            </a:r>
            <a:r>
              <a:rPr dirty="0" sz="800" spc="55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Census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17" name="object 17" descr=""/>
          <p:cNvGrpSpPr/>
          <p:nvPr/>
        </p:nvGrpSpPr>
        <p:grpSpPr>
          <a:xfrm>
            <a:off x="406654" y="4950714"/>
            <a:ext cx="1163320" cy="360680"/>
            <a:chOff x="406654" y="4950714"/>
            <a:chExt cx="1163320" cy="360680"/>
          </a:xfrm>
        </p:grpSpPr>
        <p:sp>
          <p:nvSpPr>
            <p:cNvPr id="18" name="object 18" descr=""/>
            <p:cNvSpPr/>
            <p:nvPr/>
          </p:nvSpPr>
          <p:spPr>
            <a:xfrm>
              <a:off x="960793" y="4950714"/>
              <a:ext cx="50800" cy="42545"/>
            </a:xfrm>
            <a:custGeom>
              <a:avLst/>
              <a:gdLst/>
              <a:ahLst/>
              <a:cxnLst/>
              <a:rect l="l" t="t" r="r" b="b"/>
              <a:pathLst>
                <a:path w="50800" h="42545">
                  <a:moveTo>
                    <a:pt x="41656" y="0"/>
                  </a:moveTo>
                  <a:lnTo>
                    <a:pt x="8102" y="381"/>
                  </a:lnTo>
                  <a:lnTo>
                    <a:pt x="8381" y="21336"/>
                  </a:lnTo>
                  <a:lnTo>
                    <a:pt x="0" y="21462"/>
                  </a:lnTo>
                  <a:lnTo>
                    <a:pt x="25425" y="42037"/>
                  </a:lnTo>
                  <a:lnTo>
                    <a:pt x="50304" y="20828"/>
                  </a:lnTo>
                  <a:lnTo>
                    <a:pt x="41935" y="20955"/>
                  </a:lnTo>
                  <a:lnTo>
                    <a:pt x="41656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413004" y="5018532"/>
              <a:ext cx="1150620" cy="287020"/>
            </a:xfrm>
            <a:custGeom>
              <a:avLst/>
              <a:gdLst/>
              <a:ahLst/>
              <a:cxnLst/>
              <a:rect l="l" t="t" r="r" b="b"/>
              <a:pathLst>
                <a:path w="1150620" h="287020">
                  <a:moveTo>
                    <a:pt x="1121918" y="0"/>
                  </a:moveTo>
                  <a:lnTo>
                    <a:pt x="28651" y="0"/>
                  </a:lnTo>
                  <a:lnTo>
                    <a:pt x="17498" y="2252"/>
                  </a:lnTo>
                  <a:lnTo>
                    <a:pt x="8391" y="8397"/>
                  </a:lnTo>
                  <a:lnTo>
                    <a:pt x="2251" y="17520"/>
                  </a:lnTo>
                  <a:lnTo>
                    <a:pt x="0" y="28702"/>
                  </a:lnTo>
                  <a:lnTo>
                    <a:pt x="0" y="257810"/>
                  </a:lnTo>
                  <a:lnTo>
                    <a:pt x="2251" y="268991"/>
                  </a:lnTo>
                  <a:lnTo>
                    <a:pt x="8391" y="278114"/>
                  </a:lnTo>
                  <a:lnTo>
                    <a:pt x="17498" y="284259"/>
                  </a:lnTo>
                  <a:lnTo>
                    <a:pt x="28651" y="286512"/>
                  </a:lnTo>
                  <a:lnTo>
                    <a:pt x="1121918" y="286512"/>
                  </a:lnTo>
                  <a:lnTo>
                    <a:pt x="1133099" y="284259"/>
                  </a:lnTo>
                  <a:lnTo>
                    <a:pt x="1142222" y="278114"/>
                  </a:lnTo>
                  <a:lnTo>
                    <a:pt x="1148367" y="268991"/>
                  </a:lnTo>
                  <a:lnTo>
                    <a:pt x="1150620" y="257810"/>
                  </a:lnTo>
                  <a:lnTo>
                    <a:pt x="1150620" y="28702"/>
                  </a:lnTo>
                  <a:lnTo>
                    <a:pt x="1148367" y="17520"/>
                  </a:lnTo>
                  <a:lnTo>
                    <a:pt x="1142222" y="8397"/>
                  </a:lnTo>
                  <a:lnTo>
                    <a:pt x="1133099" y="2252"/>
                  </a:lnTo>
                  <a:lnTo>
                    <a:pt x="1121918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413004" y="5018532"/>
              <a:ext cx="1150620" cy="287020"/>
            </a:xfrm>
            <a:custGeom>
              <a:avLst/>
              <a:gdLst/>
              <a:ahLst/>
              <a:cxnLst/>
              <a:rect l="l" t="t" r="r" b="b"/>
              <a:pathLst>
                <a:path w="1150620" h="287020">
                  <a:moveTo>
                    <a:pt x="0" y="28702"/>
                  </a:moveTo>
                  <a:lnTo>
                    <a:pt x="2251" y="17520"/>
                  </a:lnTo>
                  <a:lnTo>
                    <a:pt x="8391" y="8397"/>
                  </a:lnTo>
                  <a:lnTo>
                    <a:pt x="17498" y="2252"/>
                  </a:lnTo>
                  <a:lnTo>
                    <a:pt x="28651" y="0"/>
                  </a:lnTo>
                  <a:lnTo>
                    <a:pt x="1121918" y="0"/>
                  </a:lnTo>
                  <a:lnTo>
                    <a:pt x="1133099" y="2252"/>
                  </a:lnTo>
                  <a:lnTo>
                    <a:pt x="1142222" y="8397"/>
                  </a:lnTo>
                  <a:lnTo>
                    <a:pt x="1148367" y="17520"/>
                  </a:lnTo>
                  <a:lnTo>
                    <a:pt x="1150620" y="28702"/>
                  </a:lnTo>
                  <a:lnTo>
                    <a:pt x="1150620" y="257810"/>
                  </a:lnTo>
                  <a:lnTo>
                    <a:pt x="1148367" y="268991"/>
                  </a:lnTo>
                  <a:lnTo>
                    <a:pt x="1142222" y="278114"/>
                  </a:lnTo>
                  <a:lnTo>
                    <a:pt x="1133099" y="284259"/>
                  </a:lnTo>
                  <a:lnTo>
                    <a:pt x="1121918" y="286512"/>
                  </a:lnTo>
                  <a:lnTo>
                    <a:pt x="28651" y="286512"/>
                  </a:lnTo>
                  <a:lnTo>
                    <a:pt x="17498" y="284259"/>
                  </a:lnTo>
                  <a:lnTo>
                    <a:pt x="8391" y="278114"/>
                  </a:lnTo>
                  <a:lnTo>
                    <a:pt x="2251" y="268991"/>
                  </a:lnTo>
                  <a:lnTo>
                    <a:pt x="0" y="257810"/>
                  </a:lnTo>
                  <a:lnTo>
                    <a:pt x="0" y="28702"/>
                  </a:lnTo>
                  <a:close/>
                </a:path>
              </a:pathLst>
            </a:custGeom>
            <a:ln w="12191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 descr=""/>
          <p:cNvSpPr txBox="1"/>
          <p:nvPr/>
        </p:nvSpPr>
        <p:spPr>
          <a:xfrm>
            <a:off x="568858" y="5025897"/>
            <a:ext cx="836930" cy="254635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marL="105410" marR="5080" indent="-93345">
              <a:lnSpc>
                <a:spcPts val="840"/>
              </a:lnSpc>
              <a:spcBef>
                <a:spcPts val="229"/>
              </a:spcBef>
            </a:pPr>
            <a:r>
              <a:rPr dirty="0" sz="800">
                <a:latin typeface="Trebuchet MS"/>
                <a:cs typeface="Trebuchet MS"/>
              </a:rPr>
              <a:t>Employment</a:t>
            </a:r>
            <a:r>
              <a:rPr dirty="0" sz="800" spc="100">
                <a:latin typeface="Trebuchet MS"/>
                <a:cs typeface="Trebuchet MS"/>
              </a:rPr>
              <a:t> </a:t>
            </a:r>
            <a:r>
              <a:rPr dirty="0" sz="800" spc="-25">
                <a:latin typeface="Trebuchet MS"/>
                <a:cs typeface="Trebuchet MS"/>
              </a:rPr>
              <a:t>Hub </a:t>
            </a:r>
            <a:r>
              <a:rPr dirty="0" sz="800" spc="-10">
                <a:latin typeface="Trebuchet MS"/>
                <a:cs typeface="Trebuchet MS"/>
              </a:rPr>
              <a:t>Development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22" name="object 22" descr=""/>
          <p:cNvGrpSpPr/>
          <p:nvPr/>
        </p:nvGrpSpPr>
        <p:grpSpPr>
          <a:xfrm>
            <a:off x="406654" y="5330952"/>
            <a:ext cx="1163320" cy="352425"/>
            <a:chOff x="406654" y="5330952"/>
            <a:chExt cx="1163320" cy="352425"/>
          </a:xfrm>
        </p:grpSpPr>
        <p:sp>
          <p:nvSpPr>
            <p:cNvPr id="23" name="object 23" descr=""/>
            <p:cNvSpPr/>
            <p:nvPr/>
          </p:nvSpPr>
          <p:spPr>
            <a:xfrm>
              <a:off x="963168" y="5330952"/>
              <a:ext cx="50800" cy="33655"/>
            </a:xfrm>
            <a:custGeom>
              <a:avLst/>
              <a:gdLst/>
              <a:ahLst/>
              <a:cxnLst/>
              <a:rect l="l" t="t" r="r" b="b"/>
              <a:pathLst>
                <a:path w="50800" h="33654">
                  <a:moveTo>
                    <a:pt x="41922" y="0"/>
                  </a:moveTo>
                  <a:lnTo>
                    <a:pt x="8369" y="0"/>
                  </a:lnTo>
                  <a:lnTo>
                    <a:pt x="8369" y="16764"/>
                  </a:lnTo>
                  <a:lnTo>
                    <a:pt x="0" y="16764"/>
                  </a:lnTo>
                  <a:lnTo>
                    <a:pt x="25145" y="33528"/>
                  </a:lnTo>
                  <a:lnTo>
                    <a:pt x="50291" y="16764"/>
                  </a:lnTo>
                  <a:lnTo>
                    <a:pt x="41922" y="16764"/>
                  </a:lnTo>
                  <a:lnTo>
                    <a:pt x="41922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413004" y="5388864"/>
              <a:ext cx="1150620" cy="288290"/>
            </a:xfrm>
            <a:custGeom>
              <a:avLst/>
              <a:gdLst/>
              <a:ahLst/>
              <a:cxnLst/>
              <a:rect l="l" t="t" r="r" b="b"/>
              <a:pathLst>
                <a:path w="1150620" h="288289">
                  <a:moveTo>
                    <a:pt x="1121790" y="0"/>
                  </a:moveTo>
                  <a:lnTo>
                    <a:pt x="28803" y="0"/>
                  </a:lnTo>
                  <a:lnTo>
                    <a:pt x="17589" y="2272"/>
                  </a:lnTo>
                  <a:lnTo>
                    <a:pt x="8434" y="8461"/>
                  </a:lnTo>
                  <a:lnTo>
                    <a:pt x="2262" y="17627"/>
                  </a:lnTo>
                  <a:lnTo>
                    <a:pt x="0" y="28829"/>
                  </a:lnTo>
                  <a:lnTo>
                    <a:pt x="0" y="259232"/>
                  </a:lnTo>
                  <a:lnTo>
                    <a:pt x="2262" y="270446"/>
                  </a:lnTo>
                  <a:lnTo>
                    <a:pt x="8434" y="279601"/>
                  </a:lnTo>
                  <a:lnTo>
                    <a:pt x="17589" y="285773"/>
                  </a:lnTo>
                  <a:lnTo>
                    <a:pt x="28803" y="288036"/>
                  </a:lnTo>
                  <a:lnTo>
                    <a:pt x="1121790" y="288036"/>
                  </a:lnTo>
                  <a:lnTo>
                    <a:pt x="1132992" y="285773"/>
                  </a:lnTo>
                  <a:lnTo>
                    <a:pt x="1142158" y="279601"/>
                  </a:lnTo>
                  <a:lnTo>
                    <a:pt x="1148347" y="270446"/>
                  </a:lnTo>
                  <a:lnTo>
                    <a:pt x="1150620" y="259232"/>
                  </a:lnTo>
                  <a:lnTo>
                    <a:pt x="1150620" y="28829"/>
                  </a:lnTo>
                  <a:lnTo>
                    <a:pt x="1148347" y="17627"/>
                  </a:lnTo>
                  <a:lnTo>
                    <a:pt x="1142158" y="8461"/>
                  </a:lnTo>
                  <a:lnTo>
                    <a:pt x="1132992" y="2272"/>
                  </a:lnTo>
                  <a:lnTo>
                    <a:pt x="1121790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413004" y="5388864"/>
              <a:ext cx="1150620" cy="288290"/>
            </a:xfrm>
            <a:custGeom>
              <a:avLst/>
              <a:gdLst/>
              <a:ahLst/>
              <a:cxnLst/>
              <a:rect l="l" t="t" r="r" b="b"/>
              <a:pathLst>
                <a:path w="1150620" h="288289">
                  <a:moveTo>
                    <a:pt x="0" y="28829"/>
                  </a:moveTo>
                  <a:lnTo>
                    <a:pt x="2262" y="17627"/>
                  </a:lnTo>
                  <a:lnTo>
                    <a:pt x="8434" y="8461"/>
                  </a:lnTo>
                  <a:lnTo>
                    <a:pt x="17589" y="2272"/>
                  </a:lnTo>
                  <a:lnTo>
                    <a:pt x="28803" y="0"/>
                  </a:lnTo>
                  <a:lnTo>
                    <a:pt x="1121790" y="0"/>
                  </a:lnTo>
                  <a:lnTo>
                    <a:pt x="1132992" y="2272"/>
                  </a:lnTo>
                  <a:lnTo>
                    <a:pt x="1142158" y="8461"/>
                  </a:lnTo>
                  <a:lnTo>
                    <a:pt x="1148347" y="17627"/>
                  </a:lnTo>
                  <a:lnTo>
                    <a:pt x="1150620" y="28829"/>
                  </a:lnTo>
                  <a:lnTo>
                    <a:pt x="1150620" y="259232"/>
                  </a:lnTo>
                  <a:lnTo>
                    <a:pt x="1148347" y="270446"/>
                  </a:lnTo>
                  <a:lnTo>
                    <a:pt x="1142158" y="279601"/>
                  </a:lnTo>
                  <a:lnTo>
                    <a:pt x="1132992" y="285773"/>
                  </a:lnTo>
                  <a:lnTo>
                    <a:pt x="1121790" y="288036"/>
                  </a:lnTo>
                  <a:lnTo>
                    <a:pt x="28803" y="288036"/>
                  </a:lnTo>
                  <a:lnTo>
                    <a:pt x="17589" y="285773"/>
                  </a:lnTo>
                  <a:lnTo>
                    <a:pt x="8434" y="279601"/>
                  </a:lnTo>
                  <a:lnTo>
                    <a:pt x="2262" y="270446"/>
                  </a:lnTo>
                  <a:lnTo>
                    <a:pt x="0" y="259232"/>
                  </a:lnTo>
                  <a:lnTo>
                    <a:pt x="0" y="28829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 descr=""/>
          <p:cNvSpPr txBox="1"/>
          <p:nvPr/>
        </p:nvSpPr>
        <p:spPr>
          <a:xfrm>
            <a:off x="527710" y="5397246"/>
            <a:ext cx="920115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900"/>
              </a:lnSpc>
              <a:spcBef>
                <a:spcPts val="100"/>
              </a:spcBef>
            </a:pPr>
            <a:r>
              <a:rPr dirty="0" sz="800">
                <a:latin typeface="Trebuchet MS"/>
                <a:cs typeface="Trebuchet MS"/>
              </a:rPr>
              <a:t>Regional</a:t>
            </a:r>
            <a:r>
              <a:rPr dirty="0" sz="800" spc="120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economic</a:t>
            </a:r>
            <a:endParaRPr sz="800">
              <a:latin typeface="Trebuchet MS"/>
              <a:cs typeface="Trebuchet MS"/>
            </a:endParaRPr>
          </a:p>
          <a:p>
            <a:pPr marL="38100">
              <a:lnSpc>
                <a:spcPts val="900"/>
              </a:lnSpc>
            </a:pPr>
            <a:r>
              <a:rPr dirty="0" sz="800">
                <a:latin typeface="Trebuchet MS"/>
                <a:cs typeface="Trebuchet MS"/>
              </a:rPr>
              <a:t>development</a:t>
            </a:r>
            <a:r>
              <a:rPr dirty="0" sz="800" spc="45">
                <a:latin typeface="Trebuchet MS"/>
                <a:cs typeface="Trebuchet MS"/>
              </a:rPr>
              <a:t> </a:t>
            </a:r>
            <a:r>
              <a:rPr dirty="0" sz="800" spc="-20">
                <a:latin typeface="Trebuchet MS"/>
                <a:cs typeface="Trebuchet MS"/>
              </a:rPr>
              <a:t>plan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27" name="object 27" descr=""/>
          <p:cNvSpPr/>
          <p:nvPr/>
        </p:nvSpPr>
        <p:spPr>
          <a:xfrm>
            <a:off x="1723644" y="3340608"/>
            <a:ext cx="1150620" cy="1193800"/>
          </a:xfrm>
          <a:custGeom>
            <a:avLst/>
            <a:gdLst/>
            <a:ahLst/>
            <a:cxnLst/>
            <a:rect l="l" t="t" r="r" b="b"/>
            <a:pathLst>
              <a:path w="1150620" h="1193800">
                <a:moveTo>
                  <a:pt x="1035557" y="0"/>
                </a:moveTo>
                <a:lnTo>
                  <a:pt x="115062" y="0"/>
                </a:lnTo>
                <a:lnTo>
                  <a:pt x="70294" y="9048"/>
                </a:lnTo>
                <a:lnTo>
                  <a:pt x="33718" y="33718"/>
                </a:lnTo>
                <a:lnTo>
                  <a:pt x="9048" y="70294"/>
                </a:lnTo>
                <a:lnTo>
                  <a:pt x="0" y="115062"/>
                </a:lnTo>
                <a:lnTo>
                  <a:pt x="0" y="1078229"/>
                </a:lnTo>
                <a:lnTo>
                  <a:pt x="9048" y="1122997"/>
                </a:lnTo>
                <a:lnTo>
                  <a:pt x="33718" y="1159573"/>
                </a:lnTo>
                <a:lnTo>
                  <a:pt x="70294" y="1184243"/>
                </a:lnTo>
                <a:lnTo>
                  <a:pt x="115062" y="1193291"/>
                </a:lnTo>
                <a:lnTo>
                  <a:pt x="1035557" y="1193291"/>
                </a:lnTo>
                <a:lnTo>
                  <a:pt x="1080325" y="1184243"/>
                </a:lnTo>
                <a:lnTo>
                  <a:pt x="1116901" y="1159573"/>
                </a:lnTo>
                <a:lnTo>
                  <a:pt x="1141571" y="1122997"/>
                </a:lnTo>
                <a:lnTo>
                  <a:pt x="1150620" y="1078229"/>
                </a:lnTo>
                <a:lnTo>
                  <a:pt x="1150620" y="115062"/>
                </a:lnTo>
                <a:lnTo>
                  <a:pt x="1141571" y="70294"/>
                </a:lnTo>
                <a:lnTo>
                  <a:pt x="1116901" y="33718"/>
                </a:lnTo>
                <a:lnTo>
                  <a:pt x="1080325" y="9048"/>
                </a:lnTo>
                <a:lnTo>
                  <a:pt x="1035557" y="0"/>
                </a:lnTo>
                <a:close/>
              </a:path>
            </a:pathLst>
          </a:custGeom>
          <a:solidFill>
            <a:srgbClr val="BD830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 descr=""/>
          <p:cNvSpPr txBox="1"/>
          <p:nvPr/>
        </p:nvSpPr>
        <p:spPr>
          <a:xfrm>
            <a:off x="1856358" y="3855211"/>
            <a:ext cx="88328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FFFFFF"/>
                </a:solidFill>
                <a:latin typeface="Trebuchet MS"/>
                <a:cs typeface="Trebuchet MS"/>
              </a:rPr>
              <a:t>Yalata</a:t>
            </a:r>
            <a:r>
              <a:rPr dirty="0" sz="800" spc="114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>
                <a:solidFill>
                  <a:srgbClr val="FFFFFF"/>
                </a:solidFill>
                <a:latin typeface="Trebuchet MS"/>
                <a:cs typeface="Trebuchet MS"/>
              </a:rPr>
              <a:t>Anangu</a:t>
            </a:r>
            <a:r>
              <a:rPr dirty="0" sz="800" spc="10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 spc="55">
                <a:solidFill>
                  <a:srgbClr val="FFFFFF"/>
                </a:solidFill>
                <a:latin typeface="Trebuchet MS"/>
                <a:cs typeface="Trebuchet MS"/>
              </a:rPr>
              <a:t>AC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29" name="object 29" descr=""/>
          <p:cNvGrpSpPr/>
          <p:nvPr/>
        </p:nvGrpSpPr>
        <p:grpSpPr>
          <a:xfrm>
            <a:off x="1717294" y="4561332"/>
            <a:ext cx="1163320" cy="375285"/>
            <a:chOff x="1717294" y="4561332"/>
            <a:chExt cx="1163320" cy="375285"/>
          </a:xfrm>
        </p:grpSpPr>
        <p:sp>
          <p:nvSpPr>
            <p:cNvPr id="30" name="object 30" descr=""/>
            <p:cNvSpPr/>
            <p:nvPr/>
          </p:nvSpPr>
          <p:spPr>
            <a:xfrm>
              <a:off x="2273808" y="4561332"/>
              <a:ext cx="50800" cy="55244"/>
            </a:xfrm>
            <a:custGeom>
              <a:avLst/>
              <a:gdLst/>
              <a:ahLst/>
              <a:cxnLst/>
              <a:rect l="l" t="t" r="r" b="b"/>
              <a:pathLst>
                <a:path w="50800" h="55245">
                  <a:moveTo>
                    <a:pt x="41910" y="0"/>
                  </a:moveTo>
                  <a:lnTo>
                    <a:pt x="8381" y="0"/>
                  </a:lnTo>
                  <a:lnTo>
                    <a:pt x="8381" y="29718"/>
                  </a:lnTo>
                  <a:lnTo>
                    <a:pt x="0" y="29718"/>
                  </a:lnTo>
                  <a:lnTo>
                    <a:pt x="25146" y="54864"/>
                  </a:lnTo>
                  <a:lnTo>
                    <a:pt x="50292" y="29718"/>
                  </a:lnTo>
                  <a:lnTo>
                    <a:pt x="41910" y="29718"/>
                  </a:lnTo>
                  <a:lnTo>
                    <a:pt x="41910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1723644" y="4643628"/>
              <a:ext cx="1150620" cy="287020"/>
            </a:xfrm>
            <a:custGeom>
              <a:avLst/>
              <a:gdLst/>
              <a:ahLst/>
              <a:cxnLst/>
              <a:rect l="l" t="t" r="r" b="b"/>
              <a:pathLst>
                <a:path w="1150620" h="287020">
                  <a:moveTo>
                    <a:pt x="1121918" y="0"/>
                  </a:moveTo>
                  <a:lnTo>
                    <a:pt x="28701" y="0"/>
                  </a:lnTo>
                  <a:lnTo>
                    <a:pt x="17520" y="2252"/>
                  </a:lnTo>
                  <a:lnTo>
                    <a:pt x="8397" y="8397"/>
                  </a:lnTo>
                  <a:lnTo>
                    <a:pt x="2252" y="17520"/>
                  </a:lnTo>
                  <a:lnTo>
                    <a:pt x="0" y="28702"/>
                  </a:lnTo>
                  <a:lnTo>
                    <a:pt x="0" y="257810"/>
                  </a:lnTo>
                  <a:lnTo>
                    <a:pt x="2252" y="268991"/>
                  </a:lnTo>
                  <a:lnTo>
                    <a:pt x="8397" y="278114"/>
                  </a:lnTo>
                  <a:lnTo>
                    <a:pt x="17520" y="284259"/>
                  </a:lnTo>
                  <a:lnTo>
                    <a:pt x="28701" y="286512"/>
                  </a:lnTo>
                  <a:lnTo>
                    <a:pt x="1121918" y="286512"/>
                  </a:lnTo>
                  <a:lnTo>
                    <a:pt x="1133099" y="284259"/>
                  </a:lnTo>
                  <a:lnTo>
                    <a:pt x="1142222" y="278114"/>
                  </a:lnTo>
                  <a:lnTo>
                    <a:pt x="1148367" y="268991"/>
                  </a:lnTo>
                  <a:lnTo>
                    <a:pt x="1150620" y="257810"/>
                  </a:lnTo>
                  <a:lnTo>
                    <a:pt x="1150620" y="28702"/>
                  </a:lnTo>
                  <a:lnTo>
                    <a:pt x="1148367" y="17520"/>
                  </a:lnTo>
                  <a:lnTo>
                    <a:pt x="1142222" y="8397"/>
                  </a:lnTo>
                  <a:lnTo>
                    <a:pt x="1133099" y="2252"/>
                  </a:lnTo>
                  <a:lnTo>
                    <a:pt x="1121918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1723644" y="4643628"/>
              <a:ext cx="1150620" cy="287020"/>
            </a:xfrm>
            <a:custGeom>
              <a:avLst/>
              <a:gdLst/>
              <a:ahLst/>
              <a:cxnLst/>
              <a:rect l="l" t="t" r="r" b="b"/>
              <a:pathLst>
                <a:path w="1150620" h="287020">
                  <a:moveTo>
                    <a:pt x="0" y="28702"/>
                  </a:moveTo>
                  <a:lnTo>
                    <a:pt x="2252" y="17520"/>
                  </a:lnTo>
                  <a:lnTo>
                    <a:pt x="8397" y="8397"/>
                  </a:lnTo>
                  <a:lnTo>
                    <a:pt x="17520" y="2252"/>
                  </a:lnTo>
                  <a:lnTo>
                    <a:pt x="28701" y="0"/>
                  </a:lnTo>
                  <a:lnTo>
                    <a:pt x="1121918" y="0"/>
                  </a:lnTo>
                  <a:lnTo>
                    <a:pt x="1133099" y="2252"/>
                  </a:lnTo>
                  <a:lnTo>
                    <a:pt x="1142222" y="8397"/>
                  </a:lnTo>
                  <a:lnTo>
                    <a:pt x="1148367" y="17520"/>
                  </a:lnTo>
                  <a:lnTo>
                    <a:pt x="1150620" y="28702"/>
                  </a:lnTo>
                  <a:lnTo>
                    <a:pt x="1150620" y="257810"/>
                  </a:lnTo>
                  <a:lnTo>
                    <a:pt x="1148367" y="268991"/>
                  </a:lnTo>
                  <a:lnTo>
                    <a:pt x="1142222" y="278114"/>
                  </a:lnTo>
                  <a:lnTo>
                    <a:pt x="1133099" y="284259"/>
                  </a:lnTo>
                  <a:lnTo>
                    <a:pt x="1121918" y="286512"/>
                  </a:lnTo>
                  <a:lnTo>
                    <a:pt x="28701" y="286512"/>
                  </a:lnTo>
                  <a:lnTo>
                    <a:pt x="17520" y="284259"/>
                  </a:lnTo>
                  <a:lnTo>
                    <a:pt x="8397" y="278114"/>
                  </a:lnTo>
                  <a:lnTo>
                    <a:pt x="2252" y="268991"/>
                  </a:lnTo>
                  <a:lnTo>
                    <a:pt x="0" y="257810"/>
                  </a:lnTo>
                  <a:lnTo>
                    <a:pt x="0" y="28702"/>
                  </a:lnTo>
                  <a:close/>
                </a:path>
              </a:pathLst>
            </a:custGeom>
            <a:ln w="12191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 descr=""/>
          <p:cNvSpPr txBox="1"/>
          <p:nvPr/>
        </p:nvSpPr>
        <p:spPr>
          <a:xfrm>
            <a:off x="1748789" y="4650994"/>
            <a:ext cx="1099185" cy="254635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marL="364490" marR="5080" indent="-352425">
              <a:lnSpc>
                <a:spcPts val="840"/>
              </a:lnSpc>
              <a:spcBef>
                <a:spcPts val="229"/>
              </a:spcBef>
            </a:pPr>
            <a:r>
              <a:rPr dirty="0" sz="800" spc="75">
                <a:latin typeface="Trebuchet MS"/>
                <a:cs typeface="Trebuchet MS"/>
              </a:rPr>
              <a:t>HR</a:t>
            </a:r>
            <a:r>
              <a:rPr dirty="0" sz="800" spc="30">
                <a:latin typeface="Trebuchet MS"/>
                <a:cs typeface="Trebuchet MS"/>
              </a:rPr>
              <a:t> </a:t>
            </a:r>
            <a:r>
              <a:rPr dirty="0" sz="800">
                <a:latin typeface="Trebuchet MS"/>
                <a:cs typeface="Trebuchet MS"/>
              </a:rPr>
              <a:t>process</a:t>
            </a:r>
            <a:r>
              <a:rPr dirty="0" sz="800" spc="15">
                <a:latin typeface="Trebuchet MS"/>
                <a:cs typeface="Trebuchet MS"/>
              </a:rPr>
              <a:t> </a:t>
            </a:r>
            <a:r>
              <a:rPr dirty="0" sz="800">
                <a:latin typeface="Trebuchet MS"/>
                <a:cs typeface="Trebuchet MS"/>
              </a:rPr>
              <a:t>review</a:t>
            </a:r>
            <a:r>
              <a:rPr dirty="0" sz="800" spc="5">
                <a:latin typeface="Trebuchet MS"/>
                <a:cs typeface="Trebuchet MS"/>
              </a:rPr>
              <a:t> </a:t>
            </a:r>
            <a:r>
              <a:rPr dirty="0" sz="800" spc="-25">
                <a:latin typeface="Trebuchet MS"/>
                <a:cs typeface="Trebuchet MS"/>
              </a:rPr>
              <a:t>and </a:t>
            </a:r>
            <a:r>
              <a:rPr dirty="0" sz="800" spc="-10">
                <a:latin typeface="Trebuchet MS"/>
                <a:cs typeface="Trebuchet MS"/>
              </a:rPr>
              <a:t>support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34" name="object 34" descr=""/>
          <p:cNvSpPr/>
          <p:nvPr/>
        </p:nvSpPr>
        <p:spPr>
          <a:xfrm>
            <a:off x="3035807" y="3340608"/>
            <a:ext cx="1149350" cy="1193800"/>
          </a:xfrm>
          <a:custGeom>
            <a:avLst/>
            <a:gdLst/>
            <a:ahLst/>
            <a:cxnLst/>
            <a:rect l="l" t="t" r="r" b="b"/>
            <a:pathLst>
              <a:path w="1149350" h="1193800">
                <a:moveTo>
                  <a:pt x="1034161" y="0"/>
                </a:moveTo>
                <a:lnTo>
                  <a:pt x="114935" y="0"/>
                </a:lnTo>
                <a:lnTo>
                  <a:pt x="70187" y="9028"/>
                </a:lnTo>
                <a:lnTo>
                  <a:pt x="33655" y="33654"/>
                </a:lnTo>
                <a:lnTo>
                  <a:pt x="9028" y="70187"/>
                </a:lnTo>
                <a:lnTo>
                  <a:pt x="0" y="114934"/>
                </a:lnTo>
                <a:lnTo>
                  <a:pt x="0" y="1078356"/>
                </a:lnTo>
                <a:lnTo>
                  <a:pt x="9028" y="1123104"/>
                </a:lnTo>
                <a:lnTo>
                  <a:pt x="33655" y="1159636"/>
                </a:lnTo>
                <a:lnTo>
                  <a:pt x="70187" y="1184263"/>
                </a:lnTo>
                <a:lnTo>
                  <a:pt x="114935" y="1193291"/>
                </a:lnTo>
                <a:lnTo>
                  <a:pt x="1034161" y="1193291"/>
                </a:lnTo>
                <a:lnTo>
                  <a:pt x="1078908" y="1184263"/>
                </a:lnTo>
                <a:lnTo>
                  <a:pt x="1115441" y="1159636"/>
                </a:lnTo>
                <a:lnTo>
                  <a:pt x="1140067" y="1123104"/>
                </a:lnTo>
                <a:lnTo>
                  <a:pt x="1149095" y="1078356"/>
                </a:lnTo>
                <a:lnTo>
                  <a:pt x="1149095" y="114934"/>
                </a:lnTo>
                <a:lnTo>
                  <a:pt x="1140067" y="70187"/>
                </a:lnTo>
                <a:lnTo>
                  <a:pt x="1115441" y="33654"/>
                </a:lnTo>
                <a:lnTo>
                  <a:pt x="1078908" y="9028"/>
                </a:lnTo>
                <a:lnTo>
                  <a:pt x="1034161" y="0"/>
                </a:lnTo>
                <a:close/>
              </a:path>
            </a:pathLst>
          </a:custGeom>
          <a:solidFill>
            <a:srgbClr val="BD830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 descr=""/>
          <p:cNvSpPr txBox="1"/>
          <p:nvPr/>
        </p:nvSpPr>
        <p:spPr>
          <a:xfrm>
            <a:off x="3223641" y="3855211"/>
            <a:ext cx="77152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FFFFFF"/>
                </a:solidFill>
                <a:latin typeface="Trebuchet MS"/>
                <a:cs typeface="Trebuchet MS"/>
              </a:rPr>
              <a:t>Yadu</a:t>
            </a:r>
            <a:r>
              <a:rPr dirty="0" sz="800" spc="4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>
                <a:solidFill>
                  <a:srgbClr val="FFFFFF"/>
                </a:solidFill>
                <a:latin typeface="Trebuchet MS"/>
                <a:cs typeface="Trebuchet MS"/>
              </a:rPr>
              <a:t>Health</a:t>
            </a:r>
            <a:r>
              <a:rPr dirty="0" sz="800" spc="4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 spc="55">
                <a:solidFill>
                  <a:srgbClr val="FFFFFF"/>
                </a:solidFill>
                <a:latin typeface="Trebuchet MS"/>
                <a:cs typeface="Trebuchet MS"/>
              </a:rPr>
              <a:t>AC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36" name="object 36" descr=""/>
          <p:cNvGrpSpPr/>
          <p:nvPr/>
        </p:nvGrpSpPr>
        <p:grpSpPr>
          <a:xfrm>
            <a:off x="3029457" y="4555235"/>
            <a:ext cx="1162050" cy="683260"/>
            <a:chOff x="3029457" y="4555235"/>
            <a:chExt cx="1162050" cy="683260"/>
          </a:xfrm>
        </p:grpSpPr>
        <p:sp>
          <p:nvSpPr>
            <p:cNvPr id="37" name="object 37" descr=""/>
            <p:cNvSpPr/>
            <p:nvPr/>
          </p:nvSpPr>
          <p:spPr>
            <a:xfrm>
              <a:off x="3584447" y="4555235"/>
              <a:ext cx="50800" cy="41275"/>
            </a:xfrm>
            <a:custGeom>
              <a:avLst/>
              <a:gdLst/>
              <a:ahLst/>
              <a:cxnLst/>
              <a:rect l="l" t="t" r="r" b="b"/>
              <a:pathLst>
                <a:path w="50800" h="41275">
                  <a:moveTo>
                    <a:pt x="41910" y="0"/>
                  </a:moveTo>
                  <a:lnTo>
                    <a:pt x="8381" y="0"/>
                  </a:lnTo>
                  <a:lnTo>
                    <a:pt x="8381" y="20574"/>
                  </a:lnTo>
                  <a:lnTo>
                    <a:pt x="0" y="20574"/>
                  </a:lnTo>
                  <a:lnTo>
                    <a:pt x="25146" y="41147"/>
                  </a:lnTo>
                  <a:lnTo>
                    <a:pt x="50291" y="20574"/>
                  </a:lnTo>
                  <a:lnTo>
                    <a:pt x="41910" y="20574"/>
                  </a:lnTo>
                  <a:lnTo>
                    <a:pt x="41910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3035807" y="4617719"/>
              <a:ext cx="1149350" cy="614680"/>
            </a:xfrm>
            <a:custGeom>
              <a:avLst/>
              <a:gdLst/>
              <a:ahLst/>
              <a:cxnLst/>
              <a:rect l="l" t="t" r="r" b="b"/>
              <a:pathLst>
                <a:path w="1149350" h="614679">
                  <a:moveTo>
                    <a:pt x="1087628" y="0"/>
                  </a:moveTo>
                  <a:lnTo>
                    <a:pt x="61468" y="0"/>
                  </a:lnTo>
                  <a:lnTo>
                    <a:pt x="37558" y="4835"/>
                  </a:lnTo>
                  <a:lnTo>
                    <a:pt x="18018" y="18018"/>
                  </a:lnTo>
                  <a:lnTo>
                    <a:pt x="4835" y="37558"/>
                  </a:lnTo>
                  <a:lnTo>
                    <a:pt x="0" y="61467"/>
                  </a:lnTo>
                  <a:lnTo>
                    <a:pt x="0" y="552703"/>
                  </a:lnTo>
                  <a:lnTo>
                    <a:pt x="4835" y="576613"/>
                  </a:lnTo>
                  <a:lnTo>
                    <a:pt x="18018" y="596153"/>
                  </a:lnTo>
                  <a:lnTo>
                    <a:pt x="37558" y="609336"/>
                  </a:lnTo>
                  <a:lnTo>
                    <a:pt x="61468" y="614171"/>
                  </a:lnTo>
                  <a:lnTo>
                    <a:pt x="1087628" y="614171"/>
                  </a:lnTo>
                  <a:lnTo>
                    <a:pt x="1111537" y="609336"/>
                  </a:lnTo>
                  <a:lnTo>
                    <a:pt x="1131077" y="596153"/>
                  </a:lnTo>
                  <a:lnTo>
                    <a:pt x="1144260" y="576613"/>
                  </a:lnTo>
                  <a:lnTo>
                    <a:pt x="1149095" y="552703"/>
                  </a:lnTo>
                  <a:lnTo>
                    <a:pt x="1149095" y="61467"/>
                  </a:lnTo>
                  <a:lnTo>
                    <a:pt x="1144260" y="37558"/>
                  </a:lnTo>
                  <a:lnTo>
                    <a:pt x="1131077" y="18018"/>
                  </a:lnTo>
                  <a:lnTo>
                    <a:pt x="1111537" y="4835"/>
                  </a:lnTo>
                  <a:lnTo>
                    <a:pt x="1087628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3035807" y="4617719"/>
              <a:ext cx="1149350" cy="614680"/>
            </a:xfrm>
            <a:custGeom>
              <a:avLst/>
              <a:gdLst/>
              <a:ahLst/>
              <a:cxnLst/>
              <a:rect l="l" t="t" r="r" b="b"/>
              <a:pathLst>
                <a:path w="1149350" h="614679">
                  <a:moveTo>
                    <a:pt x="0" y="61467"/>
                  </a:moveTo>
                  <a:lnTo>
                    <a:pt x="4835" y="37558"/>
                  </a:lnTo>
                  <a:lnTo>
                    <a:pt x="18018" y="18018"/>
                  </a:lnTo>
                  <a:lnTo>
                    <a:pt x="37558" y="4835"/>
                  </a:lnTo>
                  <a:lnTo>
                    <a:pt x="61468" y="0"/>
                  </a:lnTo>
                  <a:lnTo>
                    <a:pt x="1087628" y="0"/>
                  </a:lnTo>
                  <a:lnTo>
                    <a:pt x="1111537" y="4835"/>
                  </a:lnTo>
                  <a:lnTo>
                    <a:pt x="1131077" y="18018"/>
                  </a:lnTo>
                  <a:lnTo>
                    <a:pt x="1144260" y="37558"/>
                  </a:lnTo>
                  <a:lnTo>
                    <a:pt x="1149095" y="61467"/>
                  </a:lnTo>
                  <a:lnTo>
                    <a:pt x="1149095" y="552703"/>
                  </a:lnTo>
                  <a:lnTo>
                    <a:pt x="1144260" y="576613"/>
                  </a:lnTo>
                  <a:lnTo>
                    <a:pt x="1131077" y="596153"/>
                  </a:lnTo>
                  <a:lnTo>
                    <a:pt x="1111537" y="609336"/>
                  </a:lnTo>
                  <a:lnTo>
                    <a:pt x="1087628" y="614171"/>
                  </a:lnTo>
                  <a:lnTo>
                    <a:pt x="61468" y="614171"/>
                  </a:lnTo>
                  <a:lnTo>
                    <a:pt x="37558" y="609336"/>
                  </a:lnTo>
                  <a:lnTo>
                    <a:pt x="18018" y="596153"/>
                  </a:lnTo>
                  <a:lnTo>
                    <a:pt x="4835" y="576613"/>
                  </a:lnTo>
                  <a:lnTo>
                    <a:pt x="0" y="552703"/>
                  </a:lnTo>
                  <a:lnTo>
                    <a:pt x="0" y="61467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0" name="object 40" descr=""/>
          <p:cNvSpPr txBox="1"/>
          <p:nvPr/>
        </p:nvSpPr>
        <p:spPr>
          <a:xfrm>
            <a:off x="3107182" y="4735144"/>
            <a:ext cx="1006475" cy="36385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ctr" marL="12700" marR="5080">
              <a:lnSpc>
                <a:spcPct val="88300"/>
              </a:lnSpc>
              <a:spcBef>
                <a:spcPts val="215"/>
              </a:spcBef>
            </a:pPr>
            <a:r>
              <a:rPr dirty="0" sz="800">
                <a:latin typeface="Trebuchet MS"/>
                <a:cs typeface="Trebuchet MS"/>
              </a:rPr>
              <a:t>IT</a:t>
            </a:r>
            <a:r>
              <a:rPr dirty="0" sz="800" spc="-55">
                <a:latin typeface="Trebuchet MS"/>
                <a:cs typeface="Trebuchet MS"/>
              </a:rPr>
              <a:t> </a:t>
            </a:r>
            <a:r>
              <a:rPr dirty="0" sz="800">
                <a:latin typeface="Trebuchet MS"/>
                <a:cs typeface="Trebuchet MS"/>
              </a:rPr>
              <a:t>review</a:t>
            </a:r>
            <a:r>
              <a:rPr dirty="0" sz="800" spc="-50">
                <a:latin typeface="Trebuchet MS"/>
                <a:cs typeface="Trebuchet MS"/>
              </a:rPr>
              <a:t> </a:t>
            </a:r>
            <a:r>
              <a:rPr dirty="0" sz="800" spc="-25">
                <a:latin typeface="Trebuchet MS"/>
                <a:cs typeface="Trebuchet MS"/>
              </a:rPr>
              <a:t>and </a:t>
            </a:r>
            <a:r>
              <a:rPr dirty="0" sz="800">
                <a:latin typeface="Trebuchet MS"/>
                <a:cs typeface="Trebuchet MS"/>
              </a:rPr>
              <a:t>dashboard</a:t>
            </a:r>
            <a:r>
              <a:rPr dirty="0" sz="800" spc="155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(PowerBI) support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41" name="object 41" descr=""/>
          <p:cNvGrpSpPr/>
          <p:nvPr/>
        </p:nvGrpSpPr>
        <p:grpSpPr>
          <a:xfrm>
            <a:off x="3029711" y="5257800"/>
            <a:ext cx="1161415" cy="553720"/>
            <a:chOff x="3029711" y="5257800"/>
            <a:chExt cx="1161415" cy="553720"/>
          </a:xfrm>
        </p:grpSpPr>
        <p:sp>
          <p:nvSpPr>
            <p:cNvPr id="42" name="object 42" descr=""/>
            <p:cNvSpPr/>
            <p:nvPr/>
          </p:nvSpPr>
          <p:spPr>
            <a:xfrm>
              <a:off x="3584447" y="5257800"/>
              <a:ext cx="50800" cy="33655"/>
            </a:xfrm>
            <a:custGeom>
              <a:avLst/>
              <a:gdLst/>
              <a:ahLst/>
              <a:cxnLst/>
              <a:rect l="l" t="t" r="r" b="b"/>
              <a:pathLst>
                <a:path w="50800" h="33654">
                  <a:moveTo>
                    <a:pt x="41910" y="0"/>
                  </a:moveTo>
                  <a:lnTo>
                    <a:pt x="8381" y="0"/>
                  </a:lnTo>
                  <a:lnTo>
                    <a:pt x="8381" y="16763"/>
                  </a:lnTo>
                  <a:lnTo>
                    <a:pt x="0" y="16763"/>
                  </a:lnTo>
                  <a:lnTo>
                    <a:pt x="25146" y="33528"/>
                  </a:lnTo>
                  <a:lnTo>
                    <a:pt x="50291" y="16763"/>
                  </a:lnTo>
                  <a:lnTo>
                    <a:pt x="41910" y="16763"/>
                  </a:lnTo>
                  <a:lnTo>
                    <a:pt x="41910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3035807" y="5315711"/>
              <a:ext cx="1149350" cy="489584"/>
            </a:xfrm>
            <a:custGeom>
              <a:avLst/>
              <a:gdLst/>
              <a:ahLst/>
              <a:cxnLst/>
              <a:rect l="l" t="t" r="r" b="b"/>
              <a:pathLst>
                <a:path w="1149350" h="489585">
                  <a:moveTo>
                    <a:pt x="1100201" y="0"/>
                  </a:moveTo>
                  <a:lnTo>
                    <a:pt x="48894" y="0"/>
                  </a:lnTo>
                  <a:lnTo>
                    <a:pt x="29843" y="3835"/>
                  </a:lnTo>
                  <a:lnTo>
                    <a:pt x="14303" y="14303"/>
                  </a:lnTo>
                  <a:lnTo>
                    <a:pt x="3835" y="29843"/>
                  </a:lnTo>
                  <a:lnTo>
                    <a:pt x="0" y="48894"/>
                  </a:lnTo>
                  <a:lnTo>
                    <a:pt x="0" y="440283"/>
                  </a:lnTo>
                  <a:lnTo>
                    <a:pt x="3835" y="459323"/>
                  </a:lnTo>
                  <a:lnTo>
                    <a:pt x="14303" y="474873"/>
                  </a:lnTo>
                  <a:lnTo>
                    <a:pt x="29843" y="485358"/>
                  </a:lnTo>
                  <a:lnTo>
                    <a:pt x="48894" y="489203"/>
                  </a:lnTo>
                  <a:lnTo>
                    <a:pt x="1100201" y="489203"/>
                  </a:lnTo>
                  <a:lnTo>
                    <a:pt x="1119252" y="485358"/>
                  </a:lnTo>
                  <a:lnTo>
                    <a:pt x="1134792" y="474873"/>
                  </a:lnTo>
                  <a:lnTo>
                    <a:pt x="1145260" y="459323"/>
                  </a:lnTo>
                  <a:lnTo>
                    <a:pt x="1149095" y="440283"/>
                  </a:lnTo>
                  <a:lnTo>
                    <a:pt x="1149095" y="48894"/>
                  </a:lnTo>
                  <a:lnTo>
                    <a:pt x="1145260" y="29843"/>
                  </a:lnTo>
                  <a:lnTo>
                    <a:pt x="1134792" y="14303"/>
                  </a:lnTo>
                  <a:lnTo>
                    <a:pt x="1119252" y="3835"/>
                  </a:lnTo>
                  <a:lnTo>
                    <a:pt x="1100201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3035807" y="5315711"/>
              <a:ext cx="1149350" cy="489584"/>
            </a:xfrm>
            <a:custGeom>
              <a:avLst/>
              <a:gdLst/>
              <a:ahLst/>
              <a:cxnLst/>
              <a:rect l="l" t="t" r="r" b="b"/>
              <a:pathLst>
                <a:path w="1149350" h="489585">
                  <a:moveTo>
                    <a:pt x="0" y="48894"/>
                  </a:moveTo>
                  <a:lnTo>
                    <a:pt x="3835" y="29843"/>
                  </a:lnTo>
                  <a:lnTo>
                    <a:pt x="14303" y="14303"/>
                  </a:lnTo>
                  <a:lnTo>
                    <a:pt x="29843" y="3835"/>
                  </a:lnTo>
                  <a:lnTo>
                    <a:pt x="48894" y="0"/>
                  </a:lnTo>
                  <a:lnTo>
                    <a:pt x="1100201" y="0"/>
                  </a:lnTo>
                  <a:lnTo>
                    <a:pt x="1119252" y="3835"/>
                  </a:lnTo>
                  <a:lnTo>
                    <a:pt x="1134792" y="14303"/>
                  </a:lnTo>
                  <a:lnTo>
                    <a:pt x="1145260" y="29843"/>
                  </a:lnTo>
                  <a:lnTo>
                    <a:pt x="1149095" y="48894"/>
                  </a:lnTo>
                  <a:lnTo>
                    <a:pt x="1149095" y="440283"/>
                  </a:lnTo>
                  <a:lnTo>
                    <a:pt x="1145260" y="459323"/>
                  </a:lnTo>
                  <a:lnTo>
                    <a:pt x="1134792" y="474873"/>
                  </a:lnTo>
                  <a:lnTo>
                    <a:pt x="1119252" y="485358"/>
                  </a:lnTo>
                  <a:lnTo>
                    <a:pt x="1100201" y="489203"/>
                  </a:lnTo>
                  <a:lnTo>
                    <a:pt x="48894" y="489203"/>
                  </a:lnTo>
                  <a:lnTo>
                    <a:pt x="29843" y="485358"/>
                  </a:lnTo>
                  <a:lnTo>
                    <a:pt x="14303" y="474873"/>
                  </a:lnTo>
                  <a:lnTo>
                    <a:pt x="3835" y="459323"/>
                  </a:lnTo>
                  <a:lnTo>
                    <a:pt x="0" y="440283"/>
                  </a:lnTo>
                  <a:lnTo>
                    <a:pt x="0" y="48894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5" name="object 45" descr=""/>
          <p:cNvSpPr txBox="1"/>
          <p:nvPr/>
        </p:nvSpPr>
        <p:spPr>
          <a:xfrm>
            <a:off x="3049055" y="5370957"/>
            <a:ext cx="1122680" cy="36322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ctr" marL="147955" marR="141605">
              <a:lnSpc>
                <a:spcPct val="88100"/>
              </a:lnSpc>
              <a:spcBef>
                <a:spcPts val="215"/>
              </a:spcBef>
            </a:pPr>
            <a:r>
              <a:rPr dirty="0" sz="800">
                <a:latin typeface="Trebuchet MS"/>
                <a:cs typeface="Trebuchet MS"/>
              </a:rPr>
              <a:t>Health</a:t>
            </a:r>
            <a:r>
              <a:rPr dirty="0" sz="800" spc="50">
                <a:latin typeface="Trebuchet MS"/>
                <a:cs typeface="Trebuchet MS"/>
              </a:rPr>
              <a:t> </a:t>
            </a:r>
            <a:r>
              <a:rPr dirty="0" sz="800">
                <a:latin typeface="Trebuchet MS"/>
                <a:cs typeface="Trebuchet MS"/>
              </a:rPr>
              <a:t>Centre</a:t>
            </a:r>
            <a:r>
              <a:rPr dirty="0" sz="800" spc="30">
                <a:latin typeface="Trebuchet MS"/>
                <a:cs typeface="Trebuchet MS"/>
              </a:rPr>
              <a:t> </a:t>
            </a:r>
            <a:r>
              <a:rPr dirty="0" sz="800" spc="-25">
                <a:latin typeface="Trebuchet MS"/>
                <a:cs typeface="Trebuchet MS"/>
              </a:rPr>
              <a:t>re- </a:t>
            </a:r>
            <a:r>
              <a:rPr dirty="0" sz="800">
                <a:latin typeface="Trebuchet MS"/>
                <a:cs typeface="Trebuchet MS"/>
              </a:rPr>
              <a:t>development</a:t>
            </a:r>
            <a:r>
              <a:rPr dirty="0" sz="800" spc="50">
                <a:latin typeface="Trebuchet MS"/>
                <a:cs typeface="Trebuchet MS"/>
              </a:rPr>
              <a:t> </a:t>
            </a:r>
            <a:r>
              <a:rPr dirty="0" sz="800" spc="-50">
                <a:latin typeface="Trebuchet MS"/>
                <a:cs typeface="Trebuchet MS"/>
              </a:rPr>
              <a:t>-</a:t>
            </a:r>
            <a:r>
              <a:rPr dirty="0" sz="800" spc="-10">
                <a:latin typeface="Trebuchet MS"/>
                <a:cs typeface="Trebuchet MS"/>
              </a:rPr>
              <a:t> planning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46" name="object 46" descr=""/>
          <p:cNvSpPr/>
          <p:nvPr/>
        </p:nvSpPr>
        <p:spPr>
          <a:xfrm>
            <a:off x="4326635" y="3351276"/>
            <a:ext cx="1149350" cy="1193800"/>
          </a:xfrm>
          <a:custGeom>
            <a:avLst/>
            <a:gdLst/>
            <a:ahLst/>
            <a:cxnLst/>
            <a:rect l="l" t="t" r="r" b="b"/>
            <a:pathLst>
              <a:path w="1149350" h="1193800">
                <a:moveTo>
                  <a:pt x="1034161" y="0"/>
                </a:moveTo>
                <a:lnTo>
                  <a:pt x="114935" y="0"/>
                </a:lnTo>
                <a:lnTo>
                  <a:pt x="70187" y="9028"/>
                </a:lnTo>
                <a:lnTo>
                  <a:pt x="33654" y="33655"/>
                </a:lnTo>
                <a:lnTo>
                  <a:pt x="9028" y="70187"/>
                </a:lnTo>
                <a:lnTo>
                  <a:pt x="0" y="114935"/>
                </a:lnTo>
                <a:lnTo>
                  <a:pt x="0" y="1078357"/>
                </a:lnTo>
                <a:lnTo>
                  <a:pt x="9028" y="1123104"/>
                </a:lnTo>
                <a:lnTo>
                  <a:pt x="33655" y="1159637"/>
                </a:lnTo>
                <a:lnTo>
                  <a:pt x="70187" y="1184263"/>
                </a:lnTo>
                <a:lnTo>
                  <a:pt x="114935" y="1193292"/>
                </a:lnTo>
                <a:lnTo>
                  <a:pt x="1034161" y="1193292"/>
                </a:lnTo>
                <a:lnTo>
                  <a:pt x="1078908" y="1184263"/>
                </a:lnTo>
                <a:lnTo>
                  <a:pt x="1115441" y="1159637"/>
                </a:lnTo>
                <a:lnTo>
                  <a:pt x="1140067" y="1123104"/>
                </a:lnTo>
                <a:lnTo>
                  <a:pt x="1149096" y="1078357"/>
                </a:lnTo>
                <a:lnTo>
                  <a:pt x="1149096" y="114935"/>
                </a:lnTo>
                <a:lnTo>
                  <a:pt x="1140067" y="70187"/>
                </a:lnTo>
                <a:lnTo>
                  <a:pt x="1115440" y="33654"/>
                </a:lnTo>
                <a:lnTo>
                  <a:pt x="1078908" y="9028"/>
                </a:lnTo>
                <a:lnTo>
                  <a:pt x="1034161" y="0"/>
                </a:lnTo>
                <a:close/>
              </a:path>
            </a:pathLst>
          </a:custGeom>
          <a:solidFill>
            <a:srgbClr val="BD830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 descr=""/>
          <p:cNvSpPr txBox="1"/>
          <p:nvPr/>
        </p:nvSpPr>
        <p:spPr>
          <a:xfrm>
            <a:off x="4450841" y="3811270"/>
            <a:ext cx="901700" cy="254635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marL="167640" marR="5080" indent="-155575">
              <a:lnSpc>
                <a:spcPts val="840"/>
              </a:lnSpc>
              <a:spcBef>
                <a:spcPts val="229"/>
              </a:spcBef>
            </a:pPr>
            <a:r>
              <a:rPr dirty="0" sz="800">
                <a:solidFill>
                  <a:srgbClr val="FFFFFF"/>
                </a:solidFill>
                <a:latin typeface="Trebuchet MS"/>
                <a:cs typeface="Trebuchet MS"/>
              </a:rPr>
              <a:t>Ceduna</a:t>
            </a:r>
            <a:r>
              <a:rPr dirty="0" sz="800" spc="9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 spc="-10">
                <a:solidFill>
                  <a:srgbClr val="FFFFFF"/>
                </a:solidFill>
                <a:latin typeface="Trebuchet MS"/>
                <a:cs typeface="Trebuchet MS"/>
              </a:rPr>
              <a:t>Aboriginal Corporation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48" name="object 48" descr=""/>
          <p:cNvGrpSpPr/>
          <p:nvPr/>
        </p:nvGrpSpPr>
        <p:grpSpPr>
          <a:xfrm>
            <a:off x="4340097" y="4566411"/>
            <a:ext cx="1162050" cy="362585"/>
            <a:chOff x="4340097" y="4566411"/>
            <a:chExt cx="1162050" cy="362585"/>
          </a:xfrm>
        </p:grpSpPr>
        <p:sp>
          <p:nvSpPr>
            <p:cNvPr id="49" name="object 49" descr=""/>
            <p:cNvSpPr/>
            <p:nvPr/>
          </p:nvSpPr>
          <p:spPr>
            <a:xfrm>
              <a:off x="4891277" y="4566411"/>
              <a:ext cx="50800" cy="45720"/>
            </a:xfrm>
            <a:custGeom>
              <a:avLst/>
              <a:gdLst/>
              <a:ahLst/>
              <a:cxnLst/>
              <a:rect l="l" t="t" r="r" b="b"/>
              <a:pathLst>
                <a:path w="50800" h="45720">
                  <a:moveTo>
                    <a:pt x="41401" y="0"/>
                  </a:moveTo>
                  <a:lnTo>
                    <a:pt x="7874" y="762"/>
                  </a:lnTo>
                  <a:lnTo>
                    <a:pt x="8382" y="23368"/>
                  </a:lnTo>
                  <a:lnTo>
                    <a:pt x="0" y="23621"/>
                  </a:lnTo>
                  <a:lnTo>
                    <a:pt x="25654" y="45719"/>
                  </a:lnTo>
                  <a:lnTo>
                    <a:pt x="50292" y="22351"/>
                  </a:lnTo>
                  <a:lnTo>
                    <a:pt x="41910" y="22606"/>
                  </a:lnTo>
                  <a:lnTo>
                    <a:pt x="41401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4346447" y="4634483"/>
              <a:ext cx="1149350" cy="288290"/>
            </a:xfrm>
            <a:custGeom>
              <a:avLst/>
              <a:gdLst/>
              <a:ahLst/>
              <a:cxnLst/>
              <a:rect l="l" t="t" r="r" b="b"/>
              <a:pathLst>
                <a:path w="1149350" h="288289">
                  <a:moveTo>
                    <a:pt x="1120266" y="0"/>
                  </a:moveTo>
                  <a:lnTo>
                    <a:pt x="28828" y="0"/>
                  </a:lnTo>
                  <a:lnTo>
                    <a:pt x="17627" y="2272"/>
                  </a:lnTo>
                  <a:lnTo>
                    <a:pt x="8461" y="8461"/>
                  </a:lnTo>
                  <a:lnTo>
                    <a:pt x="2272" y="17627"/>
                  </a:lnTo>
                  <a:lnTo>
                    <a:pt x="0" y="28829"/>
                  </a:lnTo>
                  <a:lnTo>
                    <a:pt x="0" y="259207"/>
                  </a:lnTo>
                  <a:lnTo>
                    <a:pt x="2272" y="270408"/>
                  </a:lnTo>
                  <a:lnTo>
                    <a:pt x="8461" y="279574"/>
                  </a:lnTo>
                  <a:lnTo>
                    <a:pt x="17627" y="285763"/>
                  </a:lnTo>
                  <a:lnTo>
                    <a:pt x="28828" y="288036"/>
                  </a:lnTo>
                  <a:lnTo>
                    <a:pt x="1120266" y="288036"/>
                  </a:lnTo>
                  <a:lnTo>
                    <a:pt x="1131468" y="285763"/>
                  </a:lnTo>
                  <a:lnTo>
                    <a:pt x="1140634" y="279574"/>
                  </a:lnTo>
                  <a:lnTo>
                    <a:pt x="1146823" y="270408"/>
                  </a:lnTo>
                  <a:lnTo>
                    <a:pt x="1149096" y="259207"/>
                  </a:lnTo>
                  <a:lnTo>
                    <a:pt x="1149096" y="28829"/>
                  </a:lnTo>
                  <a:lnTo>
                    <a:pt x="1146823" y="17627"/>
                  </a:lnTo>
                  <a:lnTo>
                    <a:pt x="1140634" y="8461"/>
                  </a:lnTo>
                  <a:lnTo>
                    <a:pt x="1131468" y="2272"/>
                  </a:lnTo>
                  <a:lnTo>
                    <a:pt x="1120266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 descr=""/>
            <p:cNvSpPr/>
            <p:nvPr/>
          </p:nvSpPr>
          <p:spPr>
            <a:xfrm>
              <a:off x="4346447" y="4634483"/>
              <a:ext cx="1149350" cy="288290"/>
            </a:xfrm>
            <a:custGeom>
              <a:avLst/>
              <a:gdLst/>
              <a:ahLst/>
              <a:cxnLst/>
              <a:rect l="l" t="t" r="r" b="b"/>
              <a:pathLst>
                <a:path w="1149350" h="288289">
                  <a:moveTo>
                    <a:pt x="0" y="28829"/>
                  </a:moveTo>
                  <a:lnTo>
                    <a:pt x="2272" y="17627"/>
                  </a:lnTo>
                  <a:lnTo>
                    <a:pt x="8461" y="8461"/>
                  </a:lnTo>
                  <a:lnTo>
                    <a:pt x="17627" y="2272"/>
                  </a:lnTo>
                  <a:lnTo>
                    <a:pt x="28828" y="0"/>
                  </a:lnTo>
                  <a:lnTo>
                    <a:pt x="1120266" y="0"/>
                  </a:lnTo>
                  <a:lnTo>
                    <a:pt x="1131468" y="2272"/>
                  </a:lnTo>
                  <a:lnTo>
                    <a:pt x="1140634" y="8461"/>
                  </a:lnTo>
                  <a:lnTo>
                    <a:pt x="1146823" y="17627"/>
                  </a:lnTo>
                  <a:lnTo>
                    <a:pt x="1149096" y="28829"/>
                  </a:lnTo>
                  <a:lnTo>
                    <a:pt x="1149096" y="259207"/>
                  </a:lnTo>
                  <a:lnTo>
                    <a:pt x="1146823" y="270408"/>
                  </a:lnTo>
                  <a:lnTo>
                    <a:pt x="1140634" y="279574"/>
                  </a:lnTo>
                  <a:lnTo>
                    <a:pt x="1131468" y="285763"/>
                  </a:lnTo>
                  <a:lnTo>
                    <a:pt x="1120266" y="288036"/>
                  </a:lnTo>
                  <a:lnTo>
                    <a:pt x="28828" y="288036"/>
                  </a:lnTo>
                  <a:lnTo>
                    <a:pt x="17627" y="285763"/>
                  </a:lnTo>
                  <a:lnTo>
                    <a:pt x="8461" y="279574"/>
                  </a:lnTo>
                  <a:lnTo>
                    <a:pt x="2272" y="270408"/>
                  </a:lnTo>
                  <a:lnTo>
                    <a:pt x="0" y="259207"/>
                  </a:lnTo>
                  <a:lnTo>
                    <a:pt x="0" y="28829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2" name="object 52" descr=""/>
          <p:cNvSpPr txBox="1"/>
          <p:nvPr/>
        </p:nvSpPr>
        <p:spPr>
          <a:xfrm>
            <a:off x="4497070" y="4696459"/>
            <a:ext cx="84645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Trebuchet MS"/>
                <a:cs typeface="Trebuchet MS"/>
              </a:rPr>
              <a:t>Education</a:t>
            </a:r>
            <a:r>
              <a:rPr dirty="0" sz="800" spc="90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reform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53" name="object 53" descr=""/>
          <p:cNvGrpSpPr/>
          <p:nvPr/>
        </p:nvGrpSpPr>
        <p:grpSpPr>
          <a:xfrm>
            <a:off x="4340097" y="4946903"/>
            <a:ext cx="1162050" cy="913130"/>
            <a:chOff x="4340097" y="4946903"/>
            <a:chExt cx="1162050" cy="913130"/>
          </a:xfrm>
        </p:grpSpPr>
        <p:sp>
          <p:nvSpPr>
            <p:cNvPr id="54" name="object 54" descr=""/>
            <p:cNvSpPr/>
            <p:nvPr/>
          </p:nvSpPr>
          <p:spPr>
            <a:xfrm>
              <a:off x="4895087" y="4946903"/>
              <a:ext cx="50800" cy="33655"/>
            </a:xfrm>
            <a:custGeom>
              <a:avLst/>
              <a:gdLst/>
              <a:ahLst/>
              <a:cxnLst/>
              <a:rect l="l" t="t" r="r" b="b"/>
              <a:pathLst>
                <a:path w="50800" h="33654">
                  <a:moveTo>
                    <a:pt x="41910" y="0"/>
                  </a:moveTo>
                  <a:lnTo>
                    <a:pt x="8382" y="0"/>
                  </a:lnTo>
                  <a:lnTo>
                    <a:pt x="8382" y="16764"/>
                  </a:lnTo>
                  <a:lnTo>
                    <a:pt x="0" y="16764"/>
                  </a:lnTo>
                  <a:lnTo>
                    <a:pt x="25146" y="33528"/>
                  </a:lnTo>
                  <a:lnTo>
                    <a:pt x="50291" y="16764"/>
                  </a:lnTo>
                  <a:lnTo>
                    <a:pt x="41910" y="16764"/>
                  </a:lnTo>
                  <a:lnTo>
                    <a:pt x="41910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 descr=""/>
            <p:cNvSpPr/>
            <p:nvPr/>
          </p:nvSpPr>
          <p:spPr>
            <a:xfrm>
              <a:off x="4346447" y="5006339"/>
              <a:ext cx="1149350" cy="847725"/>
            </a:xfrm>
            <a:custGeom>
              <a:avLst/>
              <a:gdLst/>
              <a:ahLst/>
              <a:cxnLst/>
              <a:rect l="l" t="t" r="r" b="b"/>
              <a:pathLst>
                <a:path w="1149350" h="847725">
                  <a:moveTo>
                    <a:pt x="1064387" y="0"/>
                  </a:moveTo>
                  <a:lnTo>
                    <a:pt x="84709" y="0"/>
                  </a:lnTo>
                  <a:lnTo>
                    <a:pt x="51756" y="6663"/>
                  </a:lnTo>
                  <a:lnTo>
                    <a:pt x="24828" y="24828"/>
                  </a:lnTo>
                  <a:lnTo>
                    <a:pt x="6663" y="51756"/>
                  </a:lnTo>
                  <a:lnTo>
                    <a:pt x="0" y="84709"/>
                  </a:lnTo>
                  <a:lnTo>
                    <a:pt x="0" y="762609"/>
                  </a:lnTo>
                  <a:lnTo>
                    <a:pt x="6663" y="795592"/>
                  </a:lnTo>
                  <a:lnTo>
                    <a:pt x="24828" y="822526"/>
                  </a:lnTo>
                  <a:lnTo>
                    <a:pt x="51756" y="840685"/>
                  </a:lnTo>
                  <a:lnTo>
                    <a:pt x="84709" y="847344"/>
                  </a:lnTo>
                  <a:lnTo>
                    <a:pt x="1064387" y="847344"/>
                  </a:lnTo>
                  <a:lnTo>
                    <a:pt x="1097339" y="840685"/>
                  </a:lnTo>
                  <a:lnTo>
                    <a:pt x="1124267" y="822526"/>
                  </a:lnTo>
                  <a:lnTo>
                    <a:pt x="1142432" y="795592"/>
                  </a:lnTo>
                  <a:lnTo>
                    <a:pt x="1149096" y="762609"/>
                  </a:lnTo>
                  <a:lnTo>
                    <a:pt x="1149096" y="84709"/>
                  </a:lnTo>
                  <a:lnTo>
                    <a:pt x="1142432" y="51756"/>
                  </a:lnTo>
                  <a:lnTo>
                    <a:pt x="1124267" y="24828"/>
                  </a:lnTo>
                  <a:lnTo>
                    <a:pt x="1097339" y="6663"/>
                  </a:lnTo>
                  <a:lnTo>
                    <a:pt x="1064387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 descr=""/>
            <p:cNvSpPr/>
            <p:nvPr/>
          </p:nvSpPr>
          <p:spPr>
            <a:xfrm>
              <a:off x="4346447" y="5006339"/>
              <a:ext cx="1149350" cy="847725"/>
            </a:xfrm>
            <a:custGeom>
              <a:avLst/>
              <a:gdLst/>
              <a:ahLst/>
              <a:cxnLst/>
              <a:rect l="l" t="t" r="r" b="b"/>
              <a:pathLst>
                <a:path w="1149350" h="847725">
                  <a:moveTo>
                    <a:pt x="0" y="84709"/>
                  </a:moveTo>
                  <a:lnTo>
                    <a:pt x="6663" y="51756"/>
                  </a:lnTo>
                  <a:lnTo>
                    <a:pt x="24828" y="24828"/>
                  </a:lnTo>
                  <a:lnTo>
                    <a:pt x="51756" y="6663"/>
                  </a:lnTo>
                  <a:lnTo>
                    <a:pt x="84709" y="0"/>
                  </a:lnTo>
                  <a:lnTo>
                    <a:pt x="1064387" y="0"/>
                  </a:lnTo>
                  <a:lnTo>
                    <a:pt x="1097339" y="6663"/>
                  </a:lnTo>
                  <a:lnTo>
                    <a:pt x="1124267" y="24828"/>
                  </a:lnTo>
                  <a:lnTo>
                    <a:pt x="1142432" y="51756"/>
                  </a:lnTo>
                  <a:lnTo>
                    <a:pt x="1149096" y="84709"/>
                  </a:lnTo>
                  <a:lnTo>
                    <a:pt x="1149096" y="762609"/>
                  </a:lnTo>
                  <a:lnTo>
                    <a:pt x="1142432" y="795592"/>
                  </a:lnTo>
                  <a:lnTo>
                    <a:pt x="1124267" y="822526"/>
                  </a:lnTo>
                  <a:lnTo>
                    <a:pt x="1097339" y="840685"/>
                  </a:lnTo>
                  <a:lnTo>
                    <a:pt x="1064387" y="847344"/>
                  </a:lnTo>
                  <a:lnTo>
                    <a:pt x="84709" y="847344"/>
                  </a:lnTo>
                  <a:lnTo>
                    <a:pt x="51756" y="840685"/>
                  </a:lnTo>
                  <a:lnTo>
                    <a:pt x="24828" y="822526"/>
                  </a:lnTo>
                  <a:lnTo>
                    <a:pt x="6663" y="795592"/>
                  </a:lnTo>
                  <a:lnTo>
                    <a:pt x="0" y="762609"/>
                  </a:lnTo>
                  <a:lnTo>
                    <a:pt x="0" y="84709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7" name="object 57" descr=""/>
          <p:cNvSpPr txBox="1"/>
          <p:nvPr/>
        </p:nvSpPr>
        <p:spPr>
          <a:xfrm>
            <a:off x="4391659" y="5133213"/>
            <a:ext cx="1060450" cy="57848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ctr" marL="12700" marR="5080" indent="-1905">
              <a:lnSpc>
                <a:spcPct val="88200"/>
              </a:lnSpc>
              <a:spcBef>
                <a:spcPts val="215"/>
              </a:spcBef>
            </a:pPr>
            <a:r>
              <a:rPr dirty="0" sz="800">
                <a:latin typeface="Trebuchet MS"/>
                <a:cs typeface="Trebuchet MS"/>
              </a:rPr>
              <a:t>Arts</a:t>
            </a:r>
            <a:r>
              <a:rPr dirty="0" sz="800" spc="55">
                <a:latin typeface="Trebuchet MS"/>
                <a:cs typeface="Trebuchet MS"/>
              </a:rPr>
              <a:t> </a:t>
            </a:r>
            <a:r>
              <a:rPr dirty="0" sz="800">
                <a:latin typeface="Trebuchet MS"/>
                <a:cs typeface="Trebuchet MS"/>
              </a:rPr>
              <a:t>and</a:t>
            </a:r>
            <a:r>
              <a:rPr dirty="0" sz="800" spc="45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Culture </a:t>
            </a:r>
            <a:r>
              <a:rPr dirty="0" sz="800">
                <a:latin typeface="Trebuchet MS"/>
                <a:cs typeface="Trebuchet MS"/>
              </a:rPr>
              <a:t>Centre</a:t>
            </a:r>
            <a:r>
              <a:rPr dirty="0" sz="800" spc="15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Business </a:t>
            </a:r>
            <a:r>
              <a:rPr dirty="0" sz="800">
                <a:latin typeface="Trebuchet MS"/>
                <a:cs typeface="Trebuchet MS"/>
              </a:rPr>
              <a:t>Planning</a:t>
            </a:r>
            <a:r>
              <a:rPr dirty="0" sz="800" spc="135">
                <a:latin typeface="Trebuchet MS"/>
                <a:cs typeface="Trebuchet MS"/>
              </a:rPr>
              <a:t> </a:t>
            </a:r>
            <a:r>
              <a:rPr dirty="0" sz="800" spc="-25">
                <a:latin typeface="Trebuchet MS"/>
                <a:cs typeface="Trebuchet MS"/>
              </a:rPr>
              <a:t>and </a:t>
            </a:r>
            <a:r>
              <a:rPr dirty="0" sz="800">
                <a:latin typeface="Trebuchet MS"/>
                <a:cs typeface="Trebuchet MS"/>
              </a:rPr>
              <a:t>Philanthropic</a:t>
            </a:r>
            <a:r>
              <a:rPr dirty="0" sz="800" spc="50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Funding support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58" name="object 58" descr=""/>
          <p:cNvGrpSpPr/>
          <p:nvPr/>
        </p:nvGrpSpPr>
        <p:grpSpPr>
          <a:xfrm>
            <a:off x="4340352" y="5879591"/>
            <a:ext cx="1161415" cy="361315"/>
            <a:chOff x="4340352" y="5879591"/>
            <a:chExt cx="1161415" cy="361315"/>
          </a:xfrm>
        </p:grpSpPr>
        <p:sp>
          <p:nvSpPr>
            <p:cNvPr id="59" name="object 59" descr=""/>
            <p:cNvSpPr/>
            <p:nvPr/>
          </p:nvSpPr>
          <p:spPr>
            <a:xfrm>
              <a:off x="4895088" y="5879591"/>
              <a:ext cx="50800" cy="41275"/>
            </a:xfrm>
            <a:custGeom>
              <a:avLst/>
              <a:gdLst/>
              <a:ahLst/>
              <a:cxnLst/>
              <a:rect l="l" t="t" r="r" b="b"/>
              <a:pathLst>
                <a:path w="50800" h="41275">
                  <a:moveTo>
                    <a:pt x="41910" y="0"/>
                  </a:moveTo>
                  <a:lnTo>
                    <a:pt x="8382" y="0"/>
                  </a:lnTo>
                  <a:lnTo>
                    <a:pt x="8382" y="20574"/>
                  </a:lnTo>
                  <a:lnTo>
                    <a:pt x="0" y="20574"/>
                  </a:lnTo>
                  <a:lnTo>
                    <a:pt x="25146" y="41148"/>
                  </a:lnTo>
                  <a:lnTo>
                    <a:pt x="50291" y="20574"/>
                  </a:lnTo>
                  <a:lnTo>
                    <a:pt x="41910" y="20574"/>
                  </a:lnTo>
                  <a:lnTo>
                    <a:pt x="41910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 descr=""/>
            <p:cNvSpPr/>
            <p:nvPr/>
          </p:nvSpPr>
          <p:spPr>
            <a:xfrm>
              <a:off x="4346448" y="5946647"/>
              <a:ext cx="1149350" cy="288290"/>
            </a:xfrm>
            <a:custGeom>
              <a:avLst/>
              <a:gdLst/>
              <a:ahLst/>
              <a:cxnLst/>
              <a:rect l="l" t="t" r="r" b="b"/>
              <a:pathLst>
                <a:path w="1149350" h="288289">
                  <a:moveTo>
                    <a:pt x="1120266" y="0"/>
                  </a:moveTo>
                  <a:lnTo>
                    <a:pt x="28828" y="0"/>
                  </a:lnTo>
                  <a:lnTo>
                    <a:pt x="17627" y="2262"/>
                  </a:lnTo>
                  <a:lnTo>
                    <a:pt x="8461" y="8434"/>
                  </a:lnTo>
                  <a:lnTo>
                    <a:pt x="2272" y="17589"/>
                  </a:lnTo>
                  <a:lnTo>
                    <a:pt x="0" y="28803"/>
                  </a:lnTo>
                  <a:lnTo>
                    <a:pt x="0" y="259232"/>
                  </a:lnTo>
                  <a:lnTo>
                    <a:pt x="2272" y="270446"/>
                  </a:lnTo>
                  <a:lnTo>
                    <a:pt x="8461" y="279601"/>
                  </a:lnTo>
                  <a:lnTo>
                    <a:pt x="17627" y="285773"/>
                  </a:lnTo>
                  <a:lnTo>
                    <a:pt x="28828" y="288035"/>
                  </a:lnTo>
                  <a:lnTo>
                    <a:pt x="1120266" y="288035"/>
                  </a:lnTo>
                  <a:lnTo>
                    <a:pt x="1131468" y="285773"/>
                  </a:lnTo>
                  <a:lnTo>
                    <a:pt x="1140634" y="279601"/>
                  </a:lnTo>
                  <a:lnTo>
                    <a:pt x="1146823" y="270446"/>
                  </a:lnTo>
                  <a:lnTo>
                    <a:pt x="1149096" y="259232"/>
                  </a:lnTo>
                  <a:lnTo>
                    <a:pt x="1149096" y="28803"/>
                  </a:lnTo>
                  <a:lnTo>
                    <a:pt x="1146823" y="17589"/>
                  </a:lnTo>
                  <a:lnTo>
                    <a:pt x="1140634" y="8434"/>
                  </a:lnTo>
                  <a:lnTo>
                    <a:pt x="1131468" y="2262"/>
                  </a:lnTo>
                  <a:lnTo>
                    <a:pt x="1120266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 descr=""/>
            <p:cNvSpPr/>
            <p:nvPr/>
          </p:nvSpPr>
          <p:spPr>
            <a:xfrm>
              <a:off x="4346448" y="5946647"/>
              <a:ext cx="1149350" cy="288290"/>
            </a:xfrm>
            <a:custGeom>
              <a:avLst/>
              <a:gdLst/>
              <a:ahLst/>
              <a:cxnLst/>
              <a:rect l="l" t="t" r="r" b="b"/>
              <a:pathLst>
                <a:path w="1149350" h="288289">
                  <a:moveTo>
                    <a:pt x="0" y="28803"/>
                  </a:moveTo>
                  <a:lnTo>
                    <a:pt x="2272" y="17589"/>
                  </a:lnTo>
                  <a:lnTo>
                    <a:pt x="8461" y="8434"/>
                  </a:lnTo>
                  <a:lnTo>
                    <a:pt x="17627" y="2262"/>
                  </a:lnTo>
                  <a:lnTo>
                    <a:pt x="28828" y="0"/>
                  </a:lnTo>
                  <a:lnTo>
                    <a:pt x="1120266" y="0"/>
                  </a:lnTo>
                  <a:lnTo>
                    <a:pt x="1131468" y="2262"/>
                  </a:lnTo>
                  <a:lnTo>
                    <a:pt x="1140634" y="8434"/>
                  </a:lnTo>
                  <a:lnTo>
                    <a:pt x="1146823" y="17589"/>
                  </a:lnTo>
                  <a:lnTo>
                    <a:pt x="1149096" y="28803"/>
                  </a:lnTo>
                  <a:lnTo>
                    <a:pt x="1149096" y="259232"/>
                  </a:lnTo>
                  <a:lnTo>
                    <a:pt x="1146823" y="270446"/>
                  </a:lnTo>
                  <a:lnTo>
                    <a:pt x="1140634" y="279601"/>
                  </a:lnTo>
                  <a:lnTo>
                    <a:pt x="1131468" y="285773"/>
                  </a:lnTo>
                  <a:lnTo>
                    <a:pt x="1120266" y="288035"/>
                  </a:lnTo>
                  <a:lnTo>
                    <a:pt x="28828" y="288035"/>
                  </a:lnTo>
                  <a:lnTo>
                    <a:pt x="17627" y="285773"/>
                  </a:lnTo>
                  <a:lnTo>
                    <a:pt x="8461" y="279601"/>
                  </a:lnTo>
                  <a:lnTo>
                    <a:pt x="2272" y="270446"/>
                  </a:lnTo>
                  <a:lnTo>
                    <a:pt x="0" y="259232"/>
                  </a:lnTo>
                  <a:lnTo>
                    <a:pt x="0" y="28803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2" name="object 62" descr=""/>
          <p:cNvSpPr txBox="1"/>
          <p:nvPr/>
        </p:nvSpPr>
        <p:spPr>
          <a:xfrm>
            <a:off x="4462017" y="5954674"/>
            <a:ext cx="916940" cy="254635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marL="247015" marR="5080" indent="-234950">
              <a:lnSpc>
                <a:spcPts val="840"/>
              </a:lnSpc>
              <a:spcBef>
                <a:spcPts val="229"/>
              </a:spcBef>
            </a:pPr>
            <a:r>
              <a:rPr dirty="0" sz="800">
                <a:latin typeface="Trebuchet MS"/>
                <a:cs typeface="Trebuchet MS"/>
              </a:rPr>
              <a:t>Aboriginal</a:t>
            </a:r>
            <a:r>
              <a:rPr dirty="0" sz="800" spc="125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Tourism Strategy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63" name="object 63" descr=""/>
          <p:cNvSpPr/>
          <p:nvPr/>
        </p:nvSpPr>
        <p:spPr>
          <a:xfrm>
            <a:off x="5657088" y="3340608"/>
            <a:ext cx="1149350" cy="1183005"/>
          </a:xfrm>
          <a:custGeom>
            <a:avLst/>
            <a:gdLst/>
            <a:ahLst/>
            <a:cxnLst/>
            <a:rect l="l" t="t" r="r" b="b"/>
            <a:pathLst>
              <a:path w="1149350" h="1183004">
                <a:moveTo>
                  <a:pt x="1034161" y="0"/>
                </a:moveTo>
                <a:lnTo>
                  <a:pt x="114935" y="0"/>
                </a:lnTo>
                <a:lnTo>
                  <a:pt x="70187" y="9028"/>
                </a:lnTo>
                <a:lnTo>
                  <a:pt x="33654" y="33654"/>
                </a:lnTo>
                <a:lnTo>
                  <a:pt x="9028" y="70187"/>
                </a:lnTo>
                <a:lnTo>
                  <a:pt x="0" y="114934"/>
                </a:lnTo>
                <a:lnTo>
                  <a:pt x="0" y="1067689"/>
                </a:lnTo>
                <a:lnTo>
                  <a:pt x="9028" y="1112436"/>
                </a:lnTo>
                <a:lnTo>
                  <a:pt x="33655" y="1148968"/>
                </a:lnTo>
                <a:lnTo>
                  <a:pt x="70187" y="1173595"/>
                </a:lnTo>
                <a:lnTo>
                  <a:pt x="114935" y="1182623"/>
                </a:lnTo>
                <a:lnTo>
                  <a:pt x="1034161" y="1182623"/>
                </a:lnTo>
                <a:lnTo>
                  <a:pt x="1078908" y="1173595"/>
                </a:lnTo>
                <a:lnTo>
                  <a:pt x="1115440" y="1148969"/>
                </a:lnTo>
                <a:lnTo>
                  <a:pt x="1140067" y="1112436"/>
                </a:lnTo>
                <a:lnTo>
                  <a:pt x="1149095" y="1067689"/>
                </a:lnTo>
                <a:lnTo>
                  <a:pt x="1149095" y="114934"/>
                </a:lnTo>
                <a:lnTo>
                  <a:pt x="1140067" y="70187"/>
                </a:lnTo>
                <a:lnTo>
                  <a:pt x="1115440" y="33654"/>
                </a:lnTo>
                <a:lnTo>
                  <a:pt x="1078908" y="9028"/>
                </a:lnTo>
                <a:lnTo>
                  <a:pt x="1034161" y="0"/>
                </a:lnTo>
                <a:close/>
              </a:path>
            </a:pathLst>
          </a:custGeom>
          <a:solidFill>
            <a:srgbClr val="BD830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 descr=""/>
          <p:cNvSpPr txBox="1"/>
          <p:nvPr/>
        </p:nvSpPr>
        <p:spPr>
          <a:xfrm>
            <a:off x="5949188" y="3796410"/>
            <a:ext cx="566420" cy="254635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marL="12700" marR="5080" indent="15240">
              <a:lnSpc>
                <a:spcPts val="840"/>
              </a:lnSpc>
              <a:spcBef>
                <a:spcPts val="229"/>
              </a:spcBef>
            </a:pPr>
            <a:r>
              <a:rPr dirty="0" sz="800">
                <a:solidFill>
                  <a:srgbClr val="FFFFFF"/>
                </a:solidFill>
                <a:latin typeface="Trebuchet MS"/>
                <a:cs typeface="Trebuchet MS"/>
              </a:rPr>
              <a:t>Oak</a:t>
            </a:r>
            <a:r>
              <a:rPr dirty="0" sz="800" spc="4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 spc="-10">
                <a:solidFill>
                  <a:srgbClr val="FFFFFF"/>
                </a:solidFill>
                <a:latin typeface="Trebuchet MS"/>
                <a:cs typeface="Trebuchet MS"/>
              </a:rPr>
              <a:t>Valley (Maralinga)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65" name="object 65" descr=""/>
          <p:cNvGrpSpPr/>
          <p:nvPr/>
        </p:nvGrpSpPr>
        <p:grpSpPr>
          <a:xfrm>
            <a:off x="5650991" y="4549140"/>
            <a:ext cx="1161415" cy="368935"/>
            <a:chOff x="5650991" y="4549140"/>
            <a:chExt cx="1161415" cy="368935"/>
          </a:xfrm>
        </p:grpSpPr>
        <p:sp>
          <p:nvSpPr>
            <p:cNvPr id="66" name="object 66" descr=""/>
            <p:cNvSpPr/>
            <p:nvPr/>
          </p:nvSpPr>
          <p:spPr>
            <a:xfrm>
              <a:off x="6207251" y="454914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41910" y="0"/>
                  </a:moveTo>
                  <a:lnTo>
                    <a:pt x="8382" y="0"/>
                  </a:lnTo>
                  <a:lnTo>
                    <a:pt x="8382" y="25146"/>
                  </a:lnTo>
                  <a:lnTo>
                    <a:pt x="0" y="25146"/>
                  </a:lnTo>
                  <a:lnTo>
                    <a:pt x="25146" y="50292"/>
                  </a:lnTo>
                  <a:lnTo>
                    <a:pt x="50292" y="25146"/>
                  </a:lnTo>
                  <a:lnTo>
                    <a:pt x="41910" y="25146"/>
                  </a:lnTo>
                  <a:lnTo>
                    <a:pt x="41910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7" name="object 67" descr=""/>
            <p:cNvSpPr/>
            <p:nvPr/>
          </p:nvSpPr>
          <p:spPr>
            <a:xfrm>
              <a:off x="5657087" y="4623816"/>
              <a:ext cx="1149350" cy="288290"/>
            </a:xfrm>
            <a:custGeom>
              <a:avLst/>
              <a:gdLst/>
              <a:ahLst/>
              <a:cxnLst/>
              <a:rect l="l" t="t" r="r" b="b"/>
              <a:pathLst>
                <a:path w="1149350" h="288289">
                  <a:moveTo>
                    <a:pt x="1120266" y="0"/>
                  </a:moveTo>
                  <a:lnTo>
                    <a:pt x="28828" y="0"/>
                  </a:lnTo>
                  <a:lnTo>
                    <a:pt x="17627" y="2272"/>
                  </a:lnTo>
                  <a:lnTo>
                    <a:pt x="8461" y="8461"/>
                  </a:lnTo>
                  <a:lnTo>
                    <a:pt x="2272" y="17627"/>
                  </a:lnTo>
                  <a:lnTo>
                    <a:pt x="0" y="28828"/>
                  </a:lnTo>
                  <a:lnTo>
                    <a:pt x="0" y="259206"/>
                  </a:lnTo>
                  <a:lnTo>
                    <a:pt x="2272" y="270408"/>
                  </a:lnTo>
                  <a:lnTo>
                    <a:pt x="8461" y="279574"/>
                  </a:lnTo>
                  <a:lnTo>
                    <a:pt x="17627" y="285763"/>
                  </a:lnTo>
                  <a:lnTo>
                    <a:pt x="28828" y="288035"/>
                  </a:lnTo>
                  <a:lnTo>
                    <a:pt x="1120266" y="288035"/>
                  </a:lnTo>
                  <a:lnTo>
                    <a:pt x="1131468" y="285763"/>
                  </a:lnTo>
                  <a:lnTo>
                    <a:pt x="1140634" y="279574"/>
                  </a:lnTo>
                  <a:lnTo>
                    <a:pt x="1146823" y="270408"/>
                  </a:lnTo>
                  <a:lnTo>
                    <a:pt x="1149095" y="259206"/>
                  </a:lnTo>
                  <a:lnTo>
                    <a:pt x="1149095" y="28828"/>
                  </a:lnTo>
                  <a:lnTo>
                    <a:pt x="1146823" y="17627"/>
                  </a:lnTo>
                  <a:lnTo>
                    <a:pt x="1140634" y="8461"/>
                  </a:lnTo>
                  <a:lnTo>
                    <a:pt x="1131468" y="2272"/>
                  </a:lnTo>
                  <a:lnTo>
                    <a:pt x="1120266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8" name="object 68" descr=""/>
            <p:cNvSpPr/>
            <p:nvPr/>
          </p:nvSpPr>
          <p:spPr>
            <a:xfrm>
              <a:off x="5657087" y="4623816"/>
              <a:ext cx="1149350" cy="288290"/>
            </a:xfrm>
            <a:custGeom>
              <a:avLst/>
              <a:gdLst/>
              <a:ahLst/>
              <a:cxnLst/>
              <a:rect l="l" t="t" r="r" b="b"/>
              <a:pathLst>
                <a:path w="1149350" h="288289">
                  <a:moveTo>
                    <a:pt x="0" y="28828"/>
                  </a:moveTo>
                  <a:lnTo>
                    <a:pt x="2272" y="17627"/>
                  </a:lnTo>
                  <a:lnTo>
                    <a:pt x="8461" y="8461"/>
                  </a:lnTo>
                  <a:lnTo>
                    <a:pt x="17627" y="2272"/>
                  </a:lnTo>
                  <a:lnTo>
                    <a:pt x="28828" y="0"/>
                  </a:lnTo>
                  <a:lnTo>
                    <a:pt x="1120266" y="0"/>
                  </a:lnTo>
                  <a:lnTo>
                    <a:pt x="1131468" y="2272"/>
                  </a:lnTo>
                  <a:lnTo>
                    <a:pt x="1140634" y="8461"/>
                  </a:lnTo>
                  <a:lnTo>
                    <a:pt x="1146823" y="17627"/>
                  </a:lnTo>
                  <a:lnTo>
                    <a:pt x="1149095" y="28828"/>
                  </a:lnTo>
                  <a:lnTo>
                    <a:pt x="1149095" y="259206"/>
                  </a:lnTo>
                  <a:lnTo>
                    <a:pt x="1146823" y="270408"/>
                  </a:lnTo>
                  <a:lnTo>
                    <a:pt x="1140634" y="279574"/>
                  </a:lnTo>
                  <a:lnTo>
                    <a:pt x="1131468" y="285763"/>
                  </a:lnTo>
                  <a:lnTo>
                    <a:pt x="1120266" y="288035"/>
                  </a:lnTo>
                  <a:lnTo>
                    <a:pt x="28828" y="288035"/>
                  </a:lnTo>
                  <a:lnTo>
                    <a:pt x="17627" y="285763"/>
                  </a:lnTo>
                  <a:lnTo>
                    <a:pt x="8461" y="279574"/>
                  </a:lnTo>
                  <a:lnTo>
                    <a:pt x="2272" y="270408"/>
                  </a:lnTo>
                  <a:lnTo>
                    <a:pt x="0" y="259206"/>
                  </a:lnTo>
                  <a:lnTo>
                    <a:pt x="0" y="28828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9" name="object 69" descr=""/>
          <p:cNvSpPr txBox="1"/>
          <p:nvPr/>
        </p:nvSpPr>
        <p:spPr>
          <a:xfrm>
            <a:off x="5681598" y="4632452"/>
            <a:ext cx="1099820" cy="254635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marL="364490" marR="5080" indent="-352425">
              <a:lnSpc>
                <a:spcPts val="840"/>
              </a:lnSpc>
              <a:spcBef>
                <a:spcPts val="229"/>
              </a:spcBef>
            </a:pPr>
            <a:r>
              <a:rPr dirty="0" sz="800">
                <a:latin typeface="Trebuchet MS"/>
                <a:cs typeface="Trebuchet MS"/>
              </a:rPr>
              <a:t>Ranger</a:t>
            </a:r>
            <a:r>
              <a:rPr dirty="0" sz="800" spc="40">
                <a:latin typeface="Trebuchet MS"/>
                <a:cs typeface="Trebuchet MS"/>
              </a:rPr>
              <a:t> </a:t>
            </a:r>
            <a:r>
              <a:rPr dirty="0" sz="800">
                <a:latin typeface="Trebuchet MS"/>
                <a:cs typeface="Trebuchet MS"/>
              </a:rPr>
              <a:t>intern</a:t>
            </a:r>
            <a:r>
              <a:rPr dirty="0" sz="800" spc="40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program scoping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70" name="object 70" descr=""/>
          <p:cNvSpPr/>
          <p:nvPr/>
        </p:nvSpPr>
        <p:spPr>
          <a:xfrm>
            <a:off x="6967728" y="3340608"/>
            <a:ext cx="1149350" cy="1193800"/>
          </a:xfrm>
          <a:custGeom>
            <a:avLst/>
            <a:gdLst/>
            <a:ahLst/>
            <a:cxnLst/>
            <a:rect l="l" t="t" r="r" b="b"/>
            <a:pathLst>
              <a:path w="1149350" h="1193800">
                <a:moveTo>
                  <a:pt x="1034161" y="0"/>
                </a:moveTo>
                <a:lnTo>
                  <a:pt x="114935" y="0"/>
                </a:lnTo>
                <a:lnTo>
                  <a:pt x="70187" y="9028"/>
                </a:lnTo>
                <a:lnTo>
                  <a:pt x="33654" y="33654"/>
                </a:lnTo>
                <a:lnTo>
                  <a:pt x="9028" y="70187"/>
                </a:lnTo>
                <a:lnTo>
                  <a:pt x="0" y="114934"/>
                </a:lnTo>
                <a:lnTo>
                  <a:pt x="0" y="1078356"/>
                </a:lnTo>
                <a:lnTo>
                  <a:pt x="9028" y="1123104"/>
                </a:lnTo>
                <a:lnTo>
                  <a:pt x="33655" y="1159636"/>
                </a:lnTo>
                <a:lnTo>
                  <a:pt x="70187" y="1184263"/>
                </a:lnTo>
                <a:lnTo>
                  <a:pt x="114935" y="1193291"/>
                </a:lnTo>
                <a:lnTo>
                  <a:pt x="1034161" y="1193291"/>
                </a:lnTo>
                <a:lnTo>
                  <a:pt x="1078908" y="1184263"/>
                </a:lnTo>
                <a:lnTo>
                  <a:pt x="1115441" y="1159636"/>
                </a:lnTo>
                <a:lnTo>
                  <a:pt x="1140067" y="1123104"/>
                </a:lnTo>
                <a:lnTo>
                  <a:pt x="1149096" y="1078356"/>
                </a:lnTo>
                <a:lnTo>
                  <a:pt x="1149096" y="114934"/>
                </a:lnTo>
                <a:lnTo>
                  <a:pt x="1140067" y="70187"/>
                </a:lnTo>
                <a:lnTo>
                  <a:pt x="1115441" y="33654"/>
                </a:lnTo>
                <a:lnTo>
                  <a:pt x="1078908" y="9028"/>
                </a:lnTo>
                <a:lnTo>
                  <a:pt x="1034161" y="0"/>
                </a:lnTo>
                <a:close/>
              </a:path>
            </a:pathLst>
          </a:custGeom>
          <a:solidFill>
            <a:srgbClr val="BD830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 descr=""/>
          <p:cNvSpPr txBox="1"/>
          <p:nvPr/>
        </p:nvSpPr>
        <p:spPr>
          <a:xfrm>
            <a:off x="7165593" y="3747642"/>
            <a:ext cx="754380" cy="36322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ctr" marL="12700" marR="5080">
              <a:lnSpc>
                <a:spcPct val="88100"/>
              </a:lnSpc>
              <a:spcBef>
                <a:spcPts val="215"/>
              </a:spcBef>
            </a:pPr>
            <a:r>
              <a:rPr dirty="0" sz="800">
                <a:solidFill>
                  <a:srgbClr val="FFFFFF"/>
                </a:solidFill>
                <a:latin typeface="Trebuchet MS"/>
                <a:cs typeface="Trebuchet MS"/>
              </a:rPr>
              <a:t>Far</a:t>
            </a:r>
            <a:r>
              <a:rPr dirty="0" sz="800" spc="-5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 spc="50">
                <a:solidFill>
                  <a:srgbClr val="FFFFFF"/>
                </a:solidFill>
                <a:latin typeface="Trebuchet MS"/>
                <a:cs typeface="Trebuchet MS"/>
              </a:rPr>
              <a:t>West</a:t>
            </a:r>
            <a:r>
              <a:rPr dirty="0" sz="800" spc="-4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 spc="-10">
                <a:solidFill>
                  <a:srgbClr val="FFFFFF"/>
                </a:solidFill>
                <a:latin typeface="Trebuchet MS"/>
                <a:cs typeface="Trebuchet MS"/>
              </a:rPr>
              <a:t>Coast Aboriginal Corporation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72" name="object 72" descr=""/>
          <p:cNvGrpSpPr/>
          <p:nvPr/>
        </p:nvGrpSpPr>
        <p:grpSpPr>
          <a:xfrm>
            <a:off x="6961378" y="4559808"/>
            <a:ext cx="1162050" cy="369570"/>
            <a:chOff x="6961378" y="4559808"/>
            <a:chExt cx="1162050" cy="369570"/>
          </a:xfrm>
        </p:grpSpPr>
        <p:sp>
          <p:nvSpPr>
            <p:cNvPr id="73" name="object 73" descr=""/>
            <p:cNvSpPr/>
            <p:nvPr/>
          </p:nvSpPr>
          <p:spPr>
            <a:xfrm>
              <a:off x="7517892" y="4559808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41909" y="0"/>
                  </a:moveTo>
                  <a:lnTo>
                    <a:pt x="8381" y="0"/>
                  </a:lnTo>
                  <a:lnTo>
                    <a:pt x="8381" y="25146"/>
                  </a:lnTo>
                  <a:lnTo>
                    <a:pt x="0" y="25146"/>
                  </a:lnTo>
                  <a:lnTo>
                    <a:pt x="25146" y="50292"/>
                  </a:lnTo>
                  <a:lnTo>
                    <a:pt x="50291" y="25146"/>
                  </a:lnTo>
                  <a:lnTo>
                    <a:pt x="41909" y="25146"/>
                  </a:lnTo>
                  <a:lnTo>
                    <a:pt x="41909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4" name="object 74" descr=""/>
            <p:cNvSpPr/>
            <p:nvPr/>
          </p:nvSpPr>
          <p:spPr>
            <a:xfrm>
              <a:off x="6967728" y="4634484"/>
              <a:ext cx="1149350" cy="288290"/>
            </a:xfrm>
            <a:custGeom>
              <a:avLst/>
              <a:gdLst/>
              <a:ahLst/>
              <a:cxnLst/>
              <a:rect l="l" t="t" r="r" b="b"/>
              <a:pathLst>
                <a:path w="1149350" h="288289">
                  <a:moveTo>
                    <a:pt x="1120267" y="0"/>
                  </a:moveTo>
                  <a:lnTo>
                    <a:pt x="28828" y="0"/>
                  </a:lnTo>
                  <a:lnTo>
                    <a:pt x="17627" y="2272"/>
                  </a:lnTo>
                  <a:lnTo>
                    <a:pt x="8461" y="8461"/>
                  </a:lnTo>
                  <a:lnTo>
                    <a:pt x="2272" y="17627"/>
                  </a:lnTo>
                  <a:lnTo>
                    <a:pt x="0" y="28829"/>
                  </a:lnTo>
                  <a:lnTo>
                    <a:pt x="0" y="259207"/>
                  </a:lnTo>
                  <a:lnTo>
                    <a:pt x="2272" y="270408"/>
                  </a:lnTo>
                  <a:lnTo>
                    <a:pt x="8461" y="279574"/>
                  </a:lnTo>
                  <a:lnTo>
                    <a:pt x="17627" y="285763"/>
                  </a:lnTo>
                  <a:lnTo>
                    <a:pt x="28828" y="288036"/>
                  </a:lnTo>
                  <a:lnTo>
                    <a:pt x="1120267" y="288036"/>
                  </a:lnTo>
                  <a:lnTo>
                    <a:pt x="1131468" y="285763"/>
                  </a:lnTo>
                  <a:lnTo>
                    <a:pt x="1140634" y="279574"/>
                  </a:lnTo>
                  <a:lnTo>
                    <a:pt x="1146823" y="270408"/>
                  </a:lnTo>
                  <a:lnTo>
                    <a:pt x="1149096" y="259207"/>
                  </a:lnTo>
                  <a:lnTo>
                    <a:pt x="1149096" y="28829"/>
                  </a:lnTo>
                  <a:lnTo>
                    <a:pt x="1146823" y="17627"/>
                  </a:lnTo>
                  <a:lnTo>
                    <a:pt x="1140634" y="8461"/>
                  </a:lnTo>
                  <a:lnTo>
                    <a:pt x="1131468" y="2272"/>
                  </a:lnTo>
                  <a:lnTo>
                    <a:pt x="1120267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5" name="object 75" descr=""/>
            <p:cNvSpPr/>
            <p:nvPr/>
          </p:nvSpPr>
          <p:spPr>
            <a:xfrm>
              <a:off x="6967728" y="4634484"/>
              <a:ext cx="1149350" cy="288290"/>
            </a:xfrm>
            <a:custGeom>
              <a:avLst/>
              <a:gdLst/>
              <a:ahLst/>
              <a:cxnLst/>
              <a:rect l="l" t="t" r="r" b="b"/>
              <a:pathLst>
                <a:path w="1149350" h="288289">
                  <a:moveTo>
                    <a:pt x="0" y="28829"/>
                  </a:moveTo>
                  <a:lnTo>
                    <a:pt x="2272" y="17627"/>
                  </a:lnTo>
                  <a:lnTo>
                    <a:pt x="8461" y="8461"/>
                  </a:lnTo>
                  <a:lnTo>
                    <a:pt x="17627" y="2272"/>
                  </a:lnTo>
                  <a:lnTo>
                    <a:pt x="28828" y="0"/>
                  </a:lnTo>
                  <a:lnTo>
                    <a:pt x="1120267" y="0"/>
                  </a:lnTo>
                  <a:lnTo>
                    <a:pt x="1131468" y="2272"/>
                  </a:lnTo>
                  <a:lnTo>
                    <a:pt x="1140634" y="8461"/>
                  </a:lnTo>
                  <a:lnTo>
                    <a:pt x="1146823" y="17627"/>
                  </a:lnTo>
                  <a:lnTo>
                    <a:pt x="1149096" y="28829"/>
                  </a:lnTo>
                  <a:lnTo>
                    <a:pt x="1149096" y="259207"/>
                  </a:lnTo>
                  <a:lnTo>
                    <a:pt x="1146823" y="270408"/>
                  </a:lnTo>
                  <a:lnTo>
                    <a:pt x="1140634" y="279574"/>
                  </a:lnTo>
                  <a:lnTo>
                    <a:pt x="1131468" y="285763"/>
                  </a:lnTo>
                  <a:lnTo>
                    <a:pt x="1120267" y="288036"/>
                  </a:lnTo>
                  <a:lnTo>
                    <a:pt x="28828" y="288036"/>
                  </a:lnTo>
                  <a:lnTo>
                    <a:pt x="17627" y="285763"/>
                  </a:lnTo>
                  <a:lnTo>
                    <a:pt x="8461" y="279574"/>
                  </a:lnTo>
                  <a:lnTo>
                    <a:pt x="2272" y="270408"/>
                  </a:lnTo>
                  <a:lnTo>
                    <a:pt x="0" y="259207"/>
                  </a:lnTo>
                  <a:lnTo>
                    <a:pt x="0" y="28829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6" name="object 76" descr=""/>
          <p:cNvSpPr txBox="1"/>
          <p:nvPr/>
        </p:nvSpPr>
        <p:spPr>
          <a:xfrm>
            <a:off x="7080884" y="4642865"/>
            <a:ext cx="924560" cy="254635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marL="56515" marR="5080" indent="-44450">
              <a:lnSpc>
                <a:spcPts val="840"/>
              </a:lnSpc>
              <a:spcBef>
                <a:spcPts val="229"/>
              </a:spcBef>
            </a:pPr>
            <a:r>
              <a:rPr dirty="0" sz="800">
                <a:latin typeface="Trebuchet MS"/>
                <a:cs typeface="Trebuchet MS"/>
              </a:rPr>
              <a:t>Annual</a:t>
            </a:r>
            <a:r>
              <a:rPr dirty="0" sz="800" spc="100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operational </a:t>
            </a:r>
            <a:r>
              <a:rPr dirty="0" sz="800">
                <a:latin typeface="Trebuchet MS"/>
                <a:cs typeface="Trebuchet MS"/>
              </a:rPr>
              <a:t>planning</a:t>
            </a:r>
            <a:r>
              <a:rPr dirty="0" sz="800" spc="95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process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77" name="object 77" descr=""/>
          <p:cNvGrpSpPr/>
          <p:nvPr/>
        </p:nvGrpSpPr>
        <p:grpSpPr>
          <a:xfrm>
            <a:off x="6961378" y="4946903"/>
            <a:ext cx="1162050" cy="488315"/>
            <a:chOff x="6961378" y="4946903"/>
            <a:chExt cx="1162050" cy="488315"/>
          </a:xfrm>
        </p:grpSpPr>
        <p:sp>
          <p:nvSpPr>
            <p:cNvPr id="78" name="object 78" descr=""/>
            <p:cNvSpPr/>
            <p:nvPr/>
          </p:nvSpPr>
          <p:spPr>
            <a:xfrm>
              <a:off x="7517892" y="494690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41909" y="0"/>
                  </a:moveTo>
                  <a:lnTo>
                    <a:pt x="8381" y="0"/>
                  </a:lnTo>
                  <a:lnTo>
                    <a:pt x="8381" y="25146"/>
                  </a:lnTo>
                  <a:lnTo>
                    <a:pt x="0" y="25146"/>
                  </a:lnTo>
                  <a:lnTo>
                    <a:pt x="25146" y="50292"/>
                  </a:lnTo>
                  <a:lnTo>
                    <a:pt x="50291" y="25146"/>
                  </a:lnTo>
                  <a:lnTo>
                    <a:pt x="41909" y="25146"/>
                  </a:lnTo>
                  <a:lnTo>
                    <a:pt x="41909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9" name="object 79" descr=""/>
            <p:cNvSpPr/>
            <p:nvPr/>
          </p:nvSpPr>
          <p:spPr>
            <a:xfrm>
              <a:off x="6967728" y="5023103"/>
              <a:ext cx="1149350" cy="405765"/>
            </a:xfrm>
            <a:custGeom>
              <a:avLst/>
              <a:gdLst/>
              <a:ahLst/>
              <a:cxnLst/>
              <a:rect l="l" t="t" r="r" b="b"/>
              <a:pathLst>
                <a:path w="1149350" h="405764">
                  <a:moveTo>
                    <a:pt x="1108582" y="0"/>
                  </a:moveTo>
                  <a:lnTo>
                    <a:pt x="40513" y="0"/>
                  </a:lnTo>
                  <a:lnTo>
                    <a:pt x="24753" y="3186"/>
                  </a:lnTo>
                  <a:lnTo>
                    <a:pt x="11874" y="11874"/>
                  </a:lnTo>
                  <a:lnTo>
                    <a:pt x="3186" y="24753"/>
                  </a:lnTo>
                  <a:lnTo>
                    <a:pt x="0" y="40513"/>
                  </a:lnTo>
                  <a:lnTo>
                    <a:pt x="0" y="364871"/>
                  </a:lnTo>
                  <a:lnTo>
                    <a:pt x="3186" y="380630"/>
                  </a:lnTo>
                  <a:lnTo>
                    <a:pt x="11874" y="393509"/>
                  </a:lnTo>
                  <a:lnTo>
                    <a:pt x="24753" y="402197"/>
                  </a:lnTo>
                  <a:lnTo>
                    <a:pt x="40513" y="405384"/>
                  </a:lnTo>
                  <a:lnTo>
                    <a:pt x="1108582" y="405384"/>
                  </a:lnTo>
                  <a:lnTo>
                    <a:pt x="1124342" y="402197"/>
                  </a:lnTo>
                  <a:lnTo>
                    <a:pt x="1137221" y="393509"/>
                  </a:lnTo>
                  <a:lnTo>
                    <a:pt x="1145909" y="380630"/>
                  </a:lnTo>
                  <a:lnTo>
                    <a:pt x="1149096" y="364871"/>
                  </a:lnTo>
                  <a:lnTo>
                    <a:pt x="1149096" y="40513"/>
                  </a:lnTo>
                  <a:lnTo>
                    <a:pt x="1145909" y="24753"/>
                  </a:lnTo>
                  <a:lnTo>
                    <a:pt x="1137221" y="11874"/>
                  </a:lnTo>
                  <a:lnTo>
                    <a:pt x="1124342" y="3186"/>
                  </a:lnTo>
                  <a:lnTo>
                    <a:pt x="1108582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0" name="object 80" descr=""/>
            <p:cNvSpPr/>
            <p:nvPr/>
          </p:nvSpPr>
          <p:spPr>
            <a:xfrm>
              <a:off x="6967728" y="5023103"/>
              <a:ext cx="1149350" cy="405765"/>
            </a:xfrm>
            <a:custGeom>
              <a:avLst/>
              <a:gdLst/>
              <a:ahLst/>
              <a:cxnLst/>
              <a:rect l="l" t="t" r="r" b="b"/>
              <a:pathLst>
                <a:path w="1149350" h="405764">
                  <a:moveTo>
                    <a:pt x="0" y="40513"/>
                  </a:moveTo>
                  <a:lnTo>
                    <a:pt x="3186" y="24753"/>
                  </a:lnTo>
                  <a:lnTo>
                    <a:pt x="11874" y="11874"/>
                  </a:lnTo>
                  <a:lnTo>
                    <a:pt x="24753" y="3186"/>
                  </a:lnTo>
                  <a:lnTo>
                    <a:pt x="40513" y="0"/>
                  </a:lnTo>
                  <a:lnTo>
                    <a:pt x="1108582" y="0"/>
                  </a:lnTo>
                  <a:lnTo>
                    <a:pt x="1124342" y="3186"/>
                  </a:lnTo>
                  <a:lnTo>
                    <a:pt x="1137221" y="11874"/>
                  </a:lnTo>
                  <a:lnTo>
                    <a:pt x="1145909" y="24753"/>
                  </a:lnTo>
                  <a:lnTo>
                    <a:pt x="1149096" y="40513"/>
                  </a:lnTo>
                  <a:lnTo>
                    <a:pt x="1149096" y="364871"/>
                  </a:lnTo>
                  <a:lnTo>
                    <a:pt x="1145909" y="380630"/>
                  </a:lnTo>
                  <a:lnTo>
                    <a:pt x="1137221" y="393509"/>
                  </a:lnTo>
                  <a:lnTo>
                    <a:pt x="1124342" y="402197"/>
                  </a:lnTo>
                  <a:lnTo>
                    <a:pt x="1108582" y="405384"/>
                  </a:lnTo>
                  <a:lnTo>
                    <a:pt x="40513" y="405384"/>
                  </a:lnTo>
                  <a:lnTo>
                    <a:pt x="24753" y="402197"/>
                  </a:lnTo>
                  <a:lnTo>
                    <a:pt x="11874" y="393509"/>
                  </a:lnTo>
                  <a:lnTo>
                    <a:pt x="3186" y="380630"/>
                  </a:lnTo>
                  <a:lnTo>
                    <a:pt x="0" y="364871"/>
                  </a:lnTo>
                  <a:lnTo>
                    <a:pt x="0" y="40513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1" name="object 81" descr=""/>
          <p:cNvSpPr txBox="1"/>
          <p:nvPr/>
        </p:nvSpPr>
        <p:spPr>
          <a:xfrm>
            <a:off x="6986200" y="5089652"/>
            <a:ext cx="1112520" cy="254635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marL="67945" marR="58419">
              <a:lnSpc>
                <a:spcPts val="840"/>
              </a:lnSpc>
              <a:spcBef>
                <a:spcPts val="229"/>
              </a:spcBef>
            </a:pPr>
            <a:r>
              <a:rPr dirty="0" sz="800">
                <a:latin typeface="Trebuchet MS"/>
                <a:cs typeface="Trebuchet MS"/>
              </a:rPr>
              <a:t>Team</a:t>
            </a:r>
            <a:r>
              <a:rPr dirty="0" sz="800" spc="-5">
                <a:latin typeface="Trebuchet MS"/>
                <a:cs typeface="Trebuchet MS"/>
              </a:rPr>
              <a:t> </a:t>
            </a:r>
            <a:r>
              <a:rPr dirty="0" sz="800">
                <a:latin typeface="Trebuchet MS"/>
                <a:cs typeface="Trebuchet MS"/>
              </a:rPr>
              <a:t>and</a:t>
            </a:r>
            <a:r>
              <a:rPr dirty="0" sz="800" spc="10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workplace </a:t>
            </a:r>
            <a:r>
              <a:rPr dirty="0" sz="800">
                <a:latin typeface="Trebuchet MS"/>
                <a:cs typeface="Trebuchet MS"/>
              </a:rPr>
              <a:t>culture</a:t>
            </a:r>
            <a:r>
              <a:rPr dirty="0" sz="800" spc="-15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development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82" name="object 82" descr=""/>
          <p:cNvGrpSpPr/>
          <p:nvPr/>
        </p:nvGrpSpPr>
        <p:grpSpPr>
          <a:xfrm>
            <a:off x="6961378" y="5452871"/>
            <a:ext cx="1162050" cy="603885"/>
            <a:chOff x="6961378" y="5452871"/>
            <a:chExt cx="1162050" cy="603885"/>
          </a:xfrm>
        </p:grpSpPr>
        <p:sp>
          <p:nvSpPr>
            <p:cNvPr id="83" name="object 83" descr=""/>
            <p:cNvSpPr/>
            <p:nvPr/>
          </p:nvSpPr>
          <p:spPr>
            <a:xfrm>
              <a:off x="7517892" y="5452871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41909" y="0"/>
                  </a:moveTo>
                  <a:lnTo>
                    <a:pt x="8381" y="0"/>
                  </a:lnTo>
                  <a:lnTo>
                    <a:pt x="8381" y="25145"/>
                  </a:lnTo>
                  <a:lnTo>
                    <a:pt x="0" y="25145"/>
                  </a:lnTo>
                  <a:lnTo>
                    <a:pt x="25146" y="50291"/>
                  </a:lnTo>
                  <a:lnTo>
                    <a:pt x="50291" y="25145"/>
                  </a:lnTo>
                  <a:lnTo>
                    <a:pt x="41909" y="25145"/>
                  </a:lnTo>
                  <a:lnTo>
                    <a:pt x="41909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 descr=""/>
            <p:cNvSpPr/>
            <p:nvPr/>
          </p:nvSpPr>
          <p:spPr>
            <a:xfrm>
              <a:off x="6967728" y="5529071"/>
              <a:ext cx="1149350" cy="521334"/>
            </a:xfrm>
            <a:custGeom>
              <a:avLst/>
              <a:gdLst/>
              <a:ahLst/>
              <a:cxnLst/>
              <a:rect l="l" t="t" r="r" b="b"/>
              <a:pathLst>
                <a:path w="1149350" h="521335">
                  <a:moveTo>
                    <a:pt x="1097026" y="0"/>
                  </a:moveTo>
                  <a:lnTo>
                    <a:pt x="52070" y="0"/>
                  </a:lnTo>
                  <a:lnTo>
                    <a:pt x="31825" y="4099"/>
                  </a:lnTo>
                  <a:lnTo>
                    <a:pt x="15271" y="15271"/>
                  </a:lnTo>
                  <a:lnTo>
                    <a:pt x="4099" y="31825"/>
                  </a:lnTo>
                  <a:lnTo>
                    <a:pt x="0" y="52069"/>
                  </a:lnTo>
                  <a:lnTo>
                    <a:pt x="0" y="469087"/>
                  </a:lnTo>
                  <a:lnTo>
                    <a:pt x="4099" y="489377"/>
                  </a:lnTo>
                  <a:lnTo>
                    <a:pt x="15271" y="505944"/>
                  </a:lnTo>
                  <a:lnTo>
                    <a:pt x="31825" y="517112"/>
                  </a:lnTo>
                  <a:lnTo>
                    <a:pt x="52070" y="521207"/>
                  </a:lnTo>
                  <a:lnTo>
                    <a:pt x="1097026" y="521207"/>
                  </a:lnTo>
                  <a:lnTo>
                    <a:pt x="1117270" y="517112"/>
                  </a:lnTo>
                  <a:lnTo>
                    <a:pt x="1133824" y="505944"/>
                  </a:lnTo>
                  <a:lnTo>
                    <a:pt x="1144996" y="489377"/>
                  </a:lnTo>
                  <a:lnTo>
                    <a:pt x="1149096" y="469087"/>
                  </a:lnTo>
                  <a:lnTo>
                    <a:pt x="1149096" y="52069"/>
                  </a:lnTo>
                  <a:lnTo>
                    <a:pt x="1144996" y="31825"/>
                  </a:lnTo>
                  <a:lnTo>
                    <a:pt x="1133824" y="15271"/>
                  </a:lnTo>
                  <a:lnTo>
                    <a:pt x="1117270" y="4099"/>
                  </a:lnTo>
                  <a:lnTo>
                    <a:pt x="1097026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 descr=""/>
            <p:cNvSpPr/>
            <p:nvPr/>
          </p:nvSpPr>
          <p:spPr>
            <a:xfrm>
              <a:off x="6967728" y="5529071"/>
              <a:ext cx="1149350" cy="521334"/>
            </a:xfrm>
            <a:custGeom>
              <a:avLst/>
              <a:gdLst/>
              <a:ahLst/>
              <a:cxnLst/>
              <a:rect l="l" t="t" r="r" b="b"/>
              <a:pathLst>
                <a:path w="1149350" h="521335">
                  <a:moveTo>
                    <a:pt x="0" y="52069"/>
                  </a:moveTo>
                  <a:lnTo>
                    <a:pt x="4099" y="31825"/>
                  </a:lnTo>
                  <a:lnTo>
                    <a:pt x="15271" y="15271"/>
                  </a:lnTo>
                  <a:lnTo>
                    <a:pt x="31825" y="4099"/>
                  </a:lnTo>
                  <a:lnTo>
                    <a:pt x="52070" y="0"/>
                  </a:lnTo>
                  <a:lnTo>
                    <a:pt x="1097026" y="0"/>
                  </a:lnTo>
                  <a:lnTo>
                    <a:pt x="1117270" y="4099"/>
                  </a:lnTo>
                  <a:lnTo>
                    <a:pt x="1133824" y="15271"/>
                  </a:lnTo>
                  <a:lnTo>
                    <a:pt x="1144996" y="31825"/>
                  </a:lnTo>
                  <a:lnTo>
                    <a:pt x="1149096" y="52069"/>
                  </a:lnTo>
                  <a:lnTo>
                    <a:pt x="1149096" y="469087"/>
                  </a:lnTo>
                  <a:lnTo>
                    <a:pt x="1144996" y="489377"/>
                  </a:lnTo>
                  <a:lnTo>
                    <a:pt x="1133824" y="505944"/>
                  </a:lnTo>
                  <a:lnTo>
                    <a:pt x="1117270" y="517112"/>
                  </a:lnTo>
                  <a:lnTo>
                    <a:pt x="1097026" y="521207"/>
                  </a:lnTo>
                  <a:lnTo>
                    <a:pt x="52070" y="521207"/>
                  </a:lnTo>
                  <a:lnTo>
                    <a:pt x="31825" y="517112"/>
                  </a:lnTo>
                  <a:lnTo>
                    <a:pt x="15271" y="505944"/>
                  </a:lnTo>
                  <a:lnTo>
                    <a:pt x="4099" y="489377"/>
                  </a:lnTo>
                  <a:lnTo>
                    <a:pt x="0" y="469087"/>
                  </a:lnTo>
                  <a:lnTo>
                    <a:pt x="0" y="52069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6" name="object 86" descr=""/>
          <p:cNvSpPr txBox="1"/>
          <p:nvPr/>
        </p:nvSpPr>
        <p:spPr>
          <a:xfrm>
            <a:off x="6999422" y="5600191"/>
            <a:ext cx="1104265" cy="36322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ctr" marL="94615" marR="104139" indent="635">
              <a:lnSpc>
                <a:spcPct val="88100"/>
              </a:lnSpc>
              <a:spcBef>
                <a:spcPts val="215"/>
              </a:spcBef>
            </a:pPr>
            <a:r>
              <a:rPr dirty="0" sz="800">
                <a:latin typeface="Trebuchet MS"/>
                <a:cs typeface="Trebuchet MS"/>
              </a:rPr>
              <a:t>Strategic</a:t>
            </a:r>
            <a:r>
              <a:rPr dirty="0" sz="800" spc="185">
                <a:latin typeface="Trebuchet MS"/>
                <a:cs typeface="Trebuchet MS"/>
              </a:rPr>
              <a:t> </a:t>
            </a:r>
            <a:r>
              <a:rPr dirty="0" sz="800" spc="-20">
                <a:latin typeface="Trebuchet MS"/>
                <a:cs typeface="Trebuchet MS"/>
              </a:rPr>
              <a:t>plan </a:t>
            </a:r>
            <a:r>
              <a:rPr dirty="0" sz="800" spc="-10">
                <a:latin typeface="Trebuchet MS"/>
                <a:cs typeface="Trebuchet MS"/>
              </a:rPr>
              <a:t>operationalisation </a:t>
            </a:r>
            <a:r>
              <a:rPr dirty="0" sz="800">
                <a:latin typeface="Trebuchet MS"/>
                <a:cs typeface="Trebuchet MS"/>
              </a:rPr>
              <a:t>mapping</a:t>
            </a:r>
            <a:r>
              <a:rPr dirty="0" sz="800" spc="105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workshop</a:t>
            </a:r>
            <a:endParaRPr sz="800">
              <a:latin typeface="Trebuchet MS"/>
              <a:cs typeface="Trebuchet MS"/>
            </a:endParaRPr>
          </a:p>
        </p:txBody>
      </p:sp>
      <p:pic>
        <p:nvPicPr>
          <p:cNvPr id="87" name="object 8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076955" y="3022092"/>
            <a:ext cx="1024128" cy="260603"/>
          </a:xfrm>
          <a:prstGeom prst="rect">
            <a:avLst/>
          </a:prstGeom>
        </p:spPr>
      </p:pic>
      <p:pic>
        <p:nvPicPr>
          <p:cNvPr id="88" name="object 88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168895" y="2593848"/>
            <a:ext cx="662431" cy="736035"/>
          </a:xfrm>
          <a:prstGeom prst="rect">
            <a:avLst/>
          </a:prstGeom>
        </p:spPr>
      </p:pic>
      <p:pic>
        <p:nvPicPr>
          <p:cNvPr id="89" name="object 8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81227" y="2534411"/>
            <a:ext cx="591312" cy="786384"/>
          </a:xfrm>
          <a:prstGeom prst="rect">
            <a:avLst/>
          </a:prstGeom>
        </p:spPr>
      </p:pic>
      <p:pic>
        <p:nvPicPr>
          <p:cNvPr id="90" name="object 9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428744" y="2543555"/>
            <a:ext cx="1022603" cy="739139"/>
          </a:xfrm>
          <a:prstGeom prst="rect">
            <a:avLst/>
          </a:prstGeom>
        </p:spPr>
      </p:pic>
      <p:pic>
        <p:nvPicPr>
          <p:cNvPr id="91" name="object 9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70888" y="2686811"/>
            <a:ext cx="1097280" cy="672084"/>
          </a:xfrm>
          <a:prstGeom prst="rect">
            <a:avLst/>
          </a:prstGeom>
        </p:spPr>
      </p:pic>
      <p:pic>
        <p:nvPicPr>
          <p:cNvPr id="92" name="object 9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942511" y="2420128"/>
            <a:ext cx="623985" cy="857979"/>
          </a:xfrm>
          <a:prstGeom prst="rect">
            <a:avLst/>
          </a:prstGeom>
        </p:spPr>
      </p:pic>
      <p:sp>
        <p:nvSpPr>
          <p:cNvPr id="93" name="object 93" descr=""/>
          <p:cNvSpPr txBox="1"/>
          <p:nvPr/>
        </p:nvSpPr>
        <p:spPr>
          <a:xfrm>
            <a:off x="751128" y="1287907"/>
            <a:ext cx="6978015" cy="940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rebuchet MS"/>
                <a:cs typeface="Trebuchet MS"/>
              </a:rPr>
              <a:t>The</a:t>
            </a:r>
            <a:r>
              <a:rPr dirty="0" sz="1200" spc="17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Far</a:t>
            </a:r>
            <a:r>
              <a:rPr dirty="0" sz="1200" spc="155">
                <a:latin typeface="Trebuchet MS"/>
                <a:cs typeface="Trebuchet MS"/>
              </a:rPr>
              <a:t> </a:t>
            </a:r>
            <a:r>
              <a:rPr dirty="0" sz="1200" spc="55">
                <a:latin typeface="Trebuchet MS"/>
                <a:cs typeface="Trebuchet MS"/>
              </a:rPr>
              <a:t>West</a:t>
            </a:r>
            <a:r>
              <a:rPr dirty="0" sz="1200" spc="170">
                <a:latin typeface="Trebuchet MS"/>
                <a:cs typeface="Trebuchet MS"/>
              </a:rPr>
              <a:t> </a:t>
            </a:r>
            <a:r>
              <a:rPr dirty="0" sz="1200" spc="50">
                <a:latin typeface="Trebuchet MS"/>
                <a:cs typeface="Trebuchet MS"/>
              </a:rPr>
              <a:t>Coast</a:t>
            </a:r>
            <a:r>
              <a:rPr dirty="0" sz="1200" spc="17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Region</a:t>
            </a:r>
            <a:r>
              <a:rPr dirty="0" sz="1200" spc="165">
                <a:latin typeface="Trebuchet MS"/>
                <a:cs typeface="Trebuchet MS"/>
              </a:rPr>
              <a:t> </a:t>
            </a:r>
            <a:r>
              <a:rPr dirty="0" sz="1200" spc="60">
                <a:latin typeface="Trebuchet MS"/>
                <a:cs typeface="Trebuchet MS"/>
              </a:rPr>
              <a:t>has</a:t>
            </a:r>
            <a:r>
              <a:rPr dirty="0" sz="1200" spc="16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an</a:t>
            </a:r>
            <a:r>
              <a:rPr dirty="0" sz="1200" spc="16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Aboriginal</a:t>
            </a:r>
            <a:r>
              <a:rPr dirty="0" sz="1200" spc="16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population</a:t>
            </a:r>
            <a:r>
              <a:rPr dirty="0" sz="1200" spc="16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of</a:t>
            </a:r>
            <a:r>
              <a:rPr dirty="0" sz="1200" spc="17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approximately</a:t>
            </a:r>
            <a:r>
              <a:rPr dirty="0" sz="1200" spc="175">
                <a:latin typeface="Trebuchet MS"/>
                <a:cs typeface="Trebuchet MS"/>
              </a:rPr>
              <a:t> </a:t>
            </a:r>
            <a:r>
              <a:rPr dirty="0" sz="1200" spc="-50">
                <a:latin typeface="Trebuchet MS"/>
                <a:cs typeface="Trebuchet MS"/>
              </a:rPr>
              <a:t>1,100</a:t>
            </a:r>
            <a:r>
              <a:rPr dirty="0" sz="1200" spc="16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people</a:t>
            </a:r>
            <a:r>
              <a:rPr dirty="0" sz="1200" spc="16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and</a:t>
            </a:r>
            <a:r>
              <a:rPr dirty="0" sz="1200" spc="165">
                <a:latin typeface="Trebuchet MS"/>
                <a:cs typeface="Trebuchet MS"/>
              </a:rPr>
              <a:t> </a:t>
            </a:r>
            <a:r>
              <a:rPr dirty="0" sz="1200" spc="-20">
                <a:latin typeface="Trebuchet MS"/>
                <a:cs typeface="Trebuchet MS"/>
              </a:rPr>
              <a:t>five </a:t>
            </a:r>
            <a:r>
              <a:rPr dirty="0" sz="1200">
                <a:latin typeface="Trebuchet MS"/>
                <a:cs typeface="Trebuchet MS"/>
              </a:rPr>
              <a:t>large</a:t>
            </a:r>
            <a:r>
              <a:rPr dirty="0" sz="1200" spc="6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Aboriginal</a:t>
            </a:r>
            <a:r>
              <a:rPr dirty="0" sz="1200" spc="7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communities</a:t>
            </a:r>
            <a:r>
              <a:rPr dirty="0" sz="1200" spc="80">
                <a:latin typeface="Trebuchet MS"/>
                <a:cs typeface="Trebuchet MS"/>
              </a:rPr>
              <a:t> </a:t>
            </a:r>
            <a:r>
              <a:rPr dirty="0" sz="1200" spc="210">
                <a:latin typeface="Trebuchet MS"/>
                <a:cs typeface="Trebuchet MS"/>
              </a:rPr>
              <a:t>–</a:t>
            </a:r>
            <a:r>
              <a:rPr dirty="0" sz="1200" spc="75">
                <a:latin typeface="Trebuchet MS"/>
                <a:cs typeface="Trebuchet MS"/>
              </a:rPr>
              <a:t> </a:t>
            </a:r>
            <a:r>
              <a:rPr dirty="0" sz="1200" spc="50">
                <a:latin typeface="Trebuchet MS"/>
                <a:cs typeface="Trebuchet MS"/>
              </a:rPr>
              <a:t>Oak</a:t>
            </a:r>
            <a:r>
              <a:rPr dirty="0" sz="1200" spc="7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Valley</a:t>
            </a:r>
            <a:r>
              <a:rPr dirty="0" sz="1200" spc="75">
                <a:latin typeface="Trebuchet MS"/>
                <a:cs typeface="Trebuchet MS"/>
              </a:rPr>
              <a:t> </a:t>
            </a:r>
            <a:r>
              <a:rPr dirty="0" sz="1200" spc="-65">
                <a:latin typeface="Trebuchet MS"/>
                <a:cs typeface="Trebuchet MS"/>
              </a:rPr>
              <a:t>(100),</a:t>
            </a:r>
            <a:r>
              <a:rPr dirty="0" sz="1200" spc="7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Yalata</a:t>
            </a:r>
            <a:r>
              <a:rPr dirty="0" sz="1200" spc="75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(294),</a:t>
            </a:r>
            <a:r>
              <a:rPr dirty="0" sz="1200" spc="65">
                <a:latin typeface="Trebuchet MS"/>
                <a:cs typeface="Trebuchet MS"/>
              </a:rPr>
              <a:t> </a:t>
            </a:r>
            <a:r>
              <a:rPr dirty="0" sz="1200" spc="55">
                <a:latin typeface="Trebuchet MS"/>
                <a:cs typeface="Trebuchet MS"/>
              </a:rPr>
              <a:t>Scotdesco</a:t>
            </a:r>
            <a:r>
              <a:rPr dirty="0" sz="1200" spc="75">
                <a:latin typeface="Trebuchet MS"/>
                <a:cs typeface="Trebuchet MS"/>
              </a:rPr>
              <a:t> </a:t>
            </a:r>
            <a:r>
              <a:rPr dirty="0" sz="1200" spc="-20">
                <a:latin typeface="Trebuchet MS"/>
                <a:cs typeface="Trebuchet MS"/>
              </a:rPr>
              <a:t>(80),</a:t>
            </a:r>
            <a:r>
              <a:rPr dirty="0" sz="1200" spc="7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Koonibba</a:t>
            </a:r>
            <a:r>
              <a:rPr dirty="0" sz="1200" spc="70">
                <a:latin typeface="Trebuchet MS"/>
                <a:cs typeface="Trebuchet MS"/>
              </a:rPr>
              <a:t> </a:t>
            </a:r>
            <a:r>
              <a:rPr dirty="0" sz="1200" spc="-50">
                <a:latin typeface="Trebuchet MS"/>
                <a:cs typeface="Trebuchet MS"/>
              </a:rPr>
              <a:t>(150),</a:t>
            </a:r>
            <a:r>
              <a:rPr dirty="0" sz="1200" spc="65">
                <a:latin typeface="Trebuchet MS"/>
                <a:cs typeface="Trebuchet MS"/>
              </a:rPr>
              <a:t> </a:t>
            </a:r>
            <a:r>
              <a:rPr dirty="0" sz="1200" spc="-25">
                <a:latin typeface="Trebuchet MS"/>
                <a:cs typeface="Trebuchet MS"/>
              </a:rPr>
              <a:t>and </a:t>
            </a:r>
            <a:r>
              <a:rPr dirty="0" sz="1200">
                <a:latin typeface="Trebuchet MS"/>
                <a:cs typeface="Trebuchet MS"/>
              </a:rPr>
              <a:t>Ceduna</a:t>
            </a:r>
            <a:r>
              <a:rPr dirty="0" sz="1200" spc="27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(500).</a:t>
            </a:r>
            <a:r>
              <a:rPr dirty="0" sz="1200" spc="254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The</a:t>
            </a:r>
            <a:r>
              <a:rPr dirty="0" sz="1200" spc="26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characteristics</a:t>
            </a:r>
            <a:r>
              <a:rPr dirty="0" sz="1200" spc="28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of</a:t>
            </a:r>
            <a:r>
              <a:rPr dirty="0" sz="1200" spc="26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the</a:t>
            </a:r>
            <a:r>
              <a:rPr dirty="0" sz="1200" spc="28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region</a:t>
            </a:r>
            <a:r>
              <a:rPr dirty="0" sz="1200" spc="26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include</a:t>
            </a:r>
            <a:r>
              <a:rPr dirty="0" sz="1200" spc="26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over</a:t>
            </a:r>
            <a:r>
              <a:rPr dirty="0" sz="1200" spc="26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2,000kms</a:t>
            </a:r>
            <a:r>
              <a:rPr dirty="0" sz="1200" spc="27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of</a:t>
            </a:r>
            <a:r>
              <a:rPr dirty="0" sz="1200" spc="27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coastline,</a:t>
            </a:r>
            <a:r>
              <a:rPr dirty="0" sz="1200" spc="27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</a:t>
            </a:r>
            <a:r>
              <a:rPr dirty="0" sz="1200" spc="260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growing </a:t>
            </a:r>
            <a:r>
              <a:rPr dirty="0" sz="1200">
                <a:latin typeface="Trebuchet MS"/>
                <a:cs typeface="Trebuchet MS"/>
              </a:rPr>
              <a:t>Aboriginal</a:t>
            </a:r>
            <a:r>
              <a:rPr dirty="0" sz="1200" spc="17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population</a:t>
            </a:r>
            <a:r>
              <a:rPr dirty="0" sz="1200" spc="17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and</a:t>
            </a:r>
            <a:r>
              <a:rPr dirty="0" sz="1200" spc="15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</a:t>
            </a:r>
            <a:r>
              <a:rPr dirty="0" sz="1200" spc="15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diversity</a:t>
            </a:r>
            <a:r>
              <a:rPr dirty="0" sz="1200" spc="17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of</a:t>
            </a:r>
            <a:r>
              <a:rPr dirty="0" sz="1200" spc="17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industries</a:t>
            </a:r>
            <a:r>
              <a:rPr dirty="0" sz="1200" spc="16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comprising</a:t>
            </a:r>
            <a:r>
              <a:rPr dirty="0" sz="1200" spc="17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agriculture,</a:t>
            </a:r>
            <a:r>
              <a:rPr dirty="0" sz="1200" spc="16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manufacturing,</a:t>
            </a:r>
            <a:r>
              <a:rPr dirty="0" sz="1200" spc="170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fishing, </a:t>
            </a:r>
            <a:r>
              <a:rPr dirty="0" sz="1200">
                <a:latin typeface="Trebuchet MS"/>
                <a:cs typeface="Trebuchet MS"/>
              </a:rPr>
              <a:t>aquaculture</a:t>
            </a:r>
            <a:r>
              <a:rPr dirty="0" sz="1200" spc="9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and</a:t>
            </a:r>
            <a:r>
              <a:rPr dirty="0" sz="1200" spc="75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tourism,</a:t>
            </a:r>
            <a:r>
              <a:rPr dirty="0" sz="1200" spc="6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and</a:t>
            </a:r>
            <a:r>
              <a:rPr dirty="0" sz="1200" spc="75">
                <a:latin typeface="Trebuchet MS"/>
                <a:cs typeface="Trebuchet MS"/>
              </a:rPr>
              <a:t> </a:t>
            </a:r>
            <a:r>
              <a:rPr dirty="0" sz="1200" spc="50">
                <a:latin typeface="Trebuchet MS"/>
                <a:cs typeface="Trebuchet MS"/>
              </a:rPr>
              <a:t>fast</a:t>
            </a:r>
            <a:r>
              <a:rPr dirty="0" sz="1200" spc="6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emerging</a:t>
            </a:r>
            <a:r>
              <a:rPr dirty="0" sz="1200" spc="4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mining</a:t>
            </a:r>
            <a:r>
              <a:rPr dirty="0" sz="1200" spc="6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and</a:t>
            </a:r>
            <a:r>
              <a:rPr dirty="0" sz="1200" spc="7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renewable</a:t>
            </a:r>
            <a:r>
              <a:rPr dirty="0" sz="1200" spc="8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energy</a:t>
            </a:r>
            <a:r>
              <a:rPr dirty="0" sz="1200" spc="70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sectors.</a:t>
            </a:r>
            <a:endParaRPr sz="1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7781543" y="0"/>
            <a:ext cx="4409440" cy="6384290"/>
            <a:chOff x="7781543" y="0"/>
            <a:chExt cx="4409440" cy="6384290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137903" y="0"/>
              <a:ext cx="3052826" cy="29337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429243" y="2657855"/>
              <a:ext cx="1287779" cy="530351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51695" y="3150107"/>
              <a:ext cx="574476" cy="690371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781543" y="4061459"/>
              <a:ext cx="703420" cy="649589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840213" y="5000244"/>
              <a:ext cx="739905" cy="699516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519159" y="3160776"/>
              <a:ext cx="2648711" cy="3223260"/>
            </a:xfrm>
            <a:prstGeom prst="rect">
              <a:avLst/>
            </a:prstGeom>
          </p:spPr>
        </p:pic>
        <p:pic>
          <p:nvPicPr>
            <p:cNvPr id="9" name="object 9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580119" y="3221735"/>
              <a:ext cx="2458212" cy="3032760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8561069" y="3202685"/>
              <a:ext cx="2496820" cy="3070860"/>
            </a:xfrm>
            <a:custGeom>
              <a:avLst/>
              <a:gdLst/>
              <a:ahLst/>
              <a:cxnLst/>
              <a:rect l="l" t="t" r="r" b="b"/>
              <a:pathLst>
                <a:path w="2496820" h="3070860">
                  <a:moveTo>
                    <a:pt x="0" y="3070860"/>
                  </a:moveTo>
                  <a:lnTo>
                    <a:pt x="2496312" y="3070860"/>
                  </a:lnTo>
                  <a:lnTo>
                    <a:pt x="2496312" y="0"/>
                  </a:lnTo>
                  <a:lnTo>
                    <a:pt x="0" y="0"/>
                  </a:lnTo>
                  <a:lnTo>
                    <a:pt x="0" y="3070860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350011" y="5711444"/>
            <a:ext cx="8890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75">
                <a:latin typeface="Trebuchet MS"/>
                <a:cs typeface="Trebuchet MS"/>
              </a:rPr>
              <a:t>4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408431" y="3051048"/>
            <a:ext cx="1141730" cy="1213485"/>
          </a:xfrm>
          <a:custGeom>
            <a:avLst/>
            <a:gdLst/>
            <a:ahLst/>
            <a:cxnLst/>
            <a:rect l="l" t="t" r="r" b="b"/>
            <a:pathLst>
              <a:path w="1141730" h="1213485">
                <a:moveTo>
                  <a:pt x="1027303" y="0"/>
                </a:moveTo>
                <a:lnTo>
                  <a:pt x="114147" y="0"/>
                </a:lnTo>
                <a:lnTo>
                  <a:pt x="69715" y="8963"/>
                </a:lnTo>
                <a:lnTo>
                  <a:pt x="33432" y="33416"/>
                </a:lnTo>
                <a:lnTo>
                  <a:pt x="8970" y="69705"/>
                </a:lnTo>
                <a:lnTo>
                  <a:pt x="0" y="114173"/>
                </a:lnTo>
                <a:lnTo>
                  <a:pt x="0" y="1098931"/>
                </a:lnTo>
                <a:lnTo>
                  <a:pt x="8970" y="1143398"/>
                </a:lnTo>
                <a:lnTo>
                  <a:pt x="33432" y="1179687"/>
                </a:lnTo>
                <a:lnTo>
                  <a:pt x="69715" y="1204140"/>
                </a:lnTo>
                <a:lnTo>
                  <a:pt x="114147" y="1213103"/>
                </a:lnTo>
                <a:lnTo>
                  <a:pt x="1027303" y="1213103"/>
                </a:lnTo>
                <a:lnTo>
                  <a:pt x="1071770" y="1204140"/>
                </a:lnTo>
                <a:lnTo>
                  <a:pt x="1108059" y="1179687"/>
                </a:lnTo>
                <a:lnTo>
                  <a:pt x="1132512" y="1143398"/>
                </a:lnTo>
                <a:lnTo>
                  <a:pt x="1141476" y="1098931"/>
                </a:lnTo>
                <a:lnTo>
                  <a:pt x="1141476" y="114173"/>
                </a:lnTo>
                <a:lnTo>
                  <a:pt x="1132512" y="69705"/>
                </a:lnTo>
                <a:lnTo>
                  <a:pt x="1108059" y="33416"/>
                </a:lnTo>
                <a:lnTo>
                  <a:pt x="1071770" y="8963"/>
                </a:lnTo>
                <a:lnTo>
                  <a:pt x="1027303" y="0"/>
                </a:lnTo>
                <a:close/>
              </a:path>
            </a:pathLst>
          </a:custGeom>
          <a:solidFill>
            <a:srgbClr val="BD830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788923" y="3575050"/>
            <a:ext cx="37338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>
                <a:solidFill>
                  <a:srgbClr val="FFFFFF"/>
                </a:solidFill>
                <a:latin typeface="Trebuchet MS"/>
                <a:cs typeface="Trebuchet MS"/>
              </a:rPr>
              <a:t>Kuti </a:t>
            </a:r>
            <a:r>
              <a:rPr dirty="0" sz="800" spc="20">
                <a:solidFill>
                  <a:srgbClr val="FFFFFF"/>
                </a:solidFill>
                <a:latin typeface="Trebuchet MS"/>
                <a:cs typeface="Trebuchet MS"/>
              </a:rPr>
              <a:t>Co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14" name="object 14" descr=""/>
          <p:cNvGrpSpPr/>
          <p:nvPr/>
        </p:nvGrpSpPr>
        <p:grpSpPr>
          <a:xfrm>
            <a:off x="365506" y="4282313"/>
            <a:ext cx="1154430" cy="349885"/>
            <a:chOff x="365506" y="4282313"/>
            <a:chExt cx="1154430" cy="349885"/>
          </a:xfrm>
        </p:grpSpPr>
        <p:sp>
          <p:nvSpPr>
            <p:cNvPr id="15" name="object 15" descr=""/>
            <p:cNvSpPr/>
            <p:nvPr/>
          </p:nvSpPr>
          <p:spPr>
            <a:xfrm>
              <a:off x="926007" y="4282313"/>
              <a:ext cx="50165" cy="39370"/>
            </a:xfrm>
            <a:custGeom>
              <a:avLst/>
              <a:gdLst/>
              <a:ahLst/>
              <a:cxnLst/>
              <a:rect l="l" t="t" r="r" b="b"/>
              <a:pathLst>
                <a:path w="50165" h="39370">
                  <a:moveTo>
                    <a:pt x="9156" y="0"/>
                  </a:moveTo>
                  <a:lnTo>
                    <a:pt x="8305" y="19050"/>
                  </a:lnTo>
                  <a:lnTo>
                    <a:pt x="0" y="18795"/>
                  </a:lnTo>
                  <a:lnTo>
                    <a:pt x="24091" y="38988"/>
                  </a:lnTo>
                  <a:lnTo>
                    <a:pt x="49872" y="20955"/>
                  </a:lnTo>
                  <a:lnTo>
                    <a:pt x="41567" y="20574"/>
                  </a:lnTo>
                  <a:lnTo>
                    <a:pt x="42418" y="1397"/>
                  </a:lnTo>
                  <a:lnTo>
                    <a:pt x="9156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371856" y="4340352"/>
              <a:ext cx="1141730" cy="285115"/>
            </a:xfrm>
            <a:custGeom>
              <a:avLst/>
              <a:gdLst/>
              <a:ahLst/>
              <a:cxnLst/>
              <a:rect l="l" t="t" r="r" b="b"/>
              <a:pathLst>
                <a:path w="1141730" h="285114">
                  <a:moveTo>
                    <a:pt x="1113028" y="0"/>
                  </a:moveTo>
                  <a:lnTo>
                    <a:pt x="28498" y="0"/>
                  </a:lnTo>
                  <a:lnTo>
                    <a:pt x="17407" y="2230"/>
                  </a:lnTo>
                  <a:lnTo>
                    <a:pt x="8348" y="8318"/>
                  </a:lnTo>
                  <a:lnTo>
                    <a:pt x="2240" y="17359"/>
                  </a:lnTo>
                  <a:lnTo>
                    <a:pt x="0" y="28448"/>
                  </a:lnTo>
                  <a:lnTo>
                    <a:pt x="0" y="256540"/>
                  </a:lnTo>
                  <a:lnTo>
                    <a:pt x="2240" y="267628"/>
                  </a:lnTo>
                  <a:lnTo>
                    <a:pt x="8348" y="276669"/>
                  </a:lnTo>
                  <a:lnTo>
                    <a:pt x="17407" y="282757"/>
                  </a:lnTo>
                  <a:lnTo>
                    <a:pt x="28498" y="284988"/>
                  </a:lnTo>
                  <a:lnTo>
                    <a:pt x="1113028" y="284988"/>
                  </a:lnTo>
                  <a:lnTo>
                    <a:pt x="1124116" y="282757"/>
                  </a:lnTo>
                  <a:lnTo>
                    <a:pt x="1133157" y="276669"/>
                  </a:lnTo>
                  <a:lnTo>
                    <a:pt x="1139245" y="267628"/>
                  </a:lnTo>
                  <a:lnTo>
                    <a:pt x="1141476" y="256540"/>
                  </a:lnTo>
                  <a:lnTo>
                    <a:pt x="1141476" y="28448"/>
                  </a:lnTo>
                  <a:lnTo>
                    <a:pt x="1139245" y="17359"/>
                  </a:lnTo>
                  <a:lnTo>
                    <a:pt x="1133157" y="8318"/>
                  </a:lnTo>
                  <a:lnTo>
                    <a:pt x="1124116" y="2230"/>
                  </a:lnTo>
                  <a:lnTo>
                    <a:pt x="1113028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371856" y="4340352"/>
              <a:ext cx="1141730" cy="285115"/>
            </a:xfrm>
            <a:custGeom>
              <a:avLst/>
              <a:gdLst/>
              <a:ahLst/>
              <a:cxnLst/>
              <a:rect l="l" t="t" r="r" b="b"/>
              <a:pathLst>
                <a:path w="1141730" h="285114">
                  <a:moveTo>
                    <a:pt x="0" y="28448"/>
                  </a:moveTo>
                  <a:lnTo>
                    <a:pt x="2240" y="17359"/>
                  </a:lnTo>
                  <a:lnTo>
                    <a:pt x="8348" y="8318"/>
                  </a:lnTo>
                  <a:lnTo>
                    <a:pt x="17407" y="2230"/>
                  </a:lnTo>
                  <a:lnTo>
                    <a:pt x="28498" y="0"/>
                  </a:lnTo>
                  <a:lnTo>
                    <a:pt x="1113028" y="0"/>
                  </a:lnTo>
                  <a:lnTo>
                    <a:pt x="1124116" y="2230"/>
                  </a:lnTo>
                  <a:lnTo>
                    <a:pt x="1133157" y="8318"/>
                  </a:lnTo>
                  <a:lnTo>
                    <a:pt x="1139245" y="17359"/>
                  </a:lnTo>
                  <a:lnTo>
                    <a:pt x="1141476" y="28448"/>
                  </a:lnTo>
                  <a:lnTo>
                    <a:pt x="1141476" y="256540"/>
                  </a:lnTo>
                  <a:lnTo>
                    <a:pt x="1139245" y="267628"/>
                  </a:lnTo>
                  <a:lnTo>
                    <a:pt x="1133157" y="276669"/>
                  </a:lnTo>
                  <a:lnTo>
                    <a:pt x="1124116" y="282757"/>
                  </a:lnTo>
                  <a:lnTo>
                    <a:pt x="1113028" y="284988"/>
                  </a:lnTo>
                  <a:lnTo>
                    <a:pt x="28498" y="284988"/>
                  </a:lnTo>
                  <a:lnTo>
                    <a:pt x="17407" y="282757"/>
                  </a:lnTo>
                  <a:lnTo>
                    <a:pt x="8348" y="276669"/>
                  </a:lnTo>
                  <a:lnTo>
                    <a:pt x="2240" y="267628"/>
                  </a:lnTo>
                  <a:lnTo>
                    <a:pt x="0" y="256540"/>
                  </a:lnTo>
                  <a:lnTo>
                    <a:pt x="0" y="28448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488086" y="4400803"/>
            <a:ext cx="90805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Trebuchet MS"/>
                <a:cs typeface="Trebuchet MS"/>
              </a:rPr>
              <a:t>Strategic</a:t>
            </a:r>
            <a:r>
              <a:rPr dirty="0" sz="800" spc="185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Planning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19" name="object 19" descr=""/>
          <p:cNvGrpSpPr/>
          <p:nvPr/>
        </p:nvGrpSpPr>
        <p:grpSpPr>
          <a:xfrm>
            <a:off x="395986" y="4649215"/>
            <a:ext cx="1153160" cy="359410"/>
            <a:chOff x="395986" y="4649215"/>
            <a:chExt cx="1153160" cy="359410"/>
          </a:xfrm>
        </p:grpSpPr>
        <p:sp>
          <p:nvSpPr>
            <p:cNvPr id="20" name="object 20" descr=""/>
            <p:cNvSpPr/>
            <p:nvPr/>
          </p:nvSpPr>
          <p:spPr>
            <a:xfrm>
              <a:off x="932649" y="4649215"/>
              <a:ext cx="50165" cy="43180"/>
            </a:xfrm>
            <a:custGeom>
              <a:avLst/>
              <a:gdLst/>
              <a:ahLst/>
              <a:cxnLst/>
              <a:rect l="l" t="t" r="r" b="b"/>
              <a:pathLst>
                <a:path w="50165" h="43179">
                  <a:moveTo>
                    <a:pt x="39865" y="0"/>
                  </a:moveTo>
                  <a:lnTo>
                    <a:pt x="6667" y="2666"/>
                  </a:lnTo>
                  <a:lnTo>
                    <a:pt x="8293" y="23494"/>
                  </a:lnTo>
                  <a:lnTo>
                    <a:pt x="0" y="24129"/>
                  </a:lnTo>
                  <a:lnTo>
                    <a:pt x="26504" y="43052"/>
                  </a:lnTo>
                  <a:lnTo>
                    <a:pt x="49771" y="20319"/>
                  </a:lnTo>
                  <a:lnTo>
                    <a:pt x="41490" y="20954"/>
                  </a:lnTo>
                  <a:lnTo>
                    <a:pt x="39865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402336" y="4716779"/>
              <a:ext cx="1140460" cy="285115"/>
            </a:xfrm>
            <a:custGeom>
              <a:avLst/>
              <a:gdLst/>
              <a:ahLst/>
              <a:cxnLst/>
              <a:rect l="l" t="t" r="r" b="b"/>
              <a:pathLst>
                <a:path w="1140460" h="285114">
                  <a:moveTo>
                    <a:pt x="1111504" y="0"/>
                  </a:moveTo>
                  <a:lnTo>
                    <a:pt x="28498" y="0"/>
                  </a:lnTo>
                  <a:lnTo>
                    <a:pt x="17407" y="2230"/>
                  </a:lnTo>
                  <a:lnTo>
                    <a:pt x="8348" y="8318"/>
                  </a:lnTo>
                  <a:lnTo>
                    <a:pt x="2240" y="17359"/>
                  </a:lnTo>
                  <a:lnTo>
                    <a:pt x="0" y="28448"/>
                  </a:lnTo>
                  <a:lnTo>
                    <a:pt x="0" y="256540"/>
                  </a:lnTo>
                  <a:lnTo>
                    <a:pt x="2240" y="267628"/>
                  </a:lnTo>
                  <a:lnTo>
                    <a:pt x="8348" y="276669"/>
                  </a:lnTo>
                  <a:lnTo>
                    <a:pt x="17407" y="282757"/>
                  </a:lnTo>
                  <a:lnTo>
                    <a:pt x="28498" y="284988"/>
                  </a:lnTo>
                  <a:lnTo>
                    <a:pt x="1111504" y="284988"/>
                  </a:lnTo>
                  <a:lnTo>
                    <a:pt x="1122592" y="282757"/>
                  </a:lnTo>
                  <a:lnTo>
                    <a:pt x="1131633" y="276669"/>
                  </a:lnTo>
                  <a:lnTo>
                    <a:pt x="1137721" y="267628"/>
                  </a:lnTo>
                  <a:lnTo>
                    <a:pt x="1139952" y="256540"/>
                  </a:lnTo>
                  <a:lnTo>
                    <a:pt x="1139952" y="28448"/>
                  </a:lnTo>
                  <a:lnTo>
                    <a:pt x="1137721" y="17359"/>
                  </a:lnTo>
                  <a:lnTo>
                    <a:pt x="1131633" y="8318"/>
                  </a:lnTo>
                  <a:lnTo>
                    <a:pt x="1122592" y="2230"/>
                  </a:lnTo>
                  <a:lnTo>
                    <a:pt x="1111504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402336" y="4716779"/>
              <a:ext cx="1140460" cy="285115"/>
            </a:xfrm>
            <a:custGeom>
              <a:avLst/>
              <a:gdLst/>
              <a:ahLst/>
              <a:cxnLst/>
              <a:rect l="l" t="t" r="r" b="b"/>
              <a:pathLst>
                <a:path w="1140460" h="285114">
                  <a:moveTo>
                    <a:pt x="0" y="28448"/>
                  </a:moveTo>
                  <a:lnTo>
                    <a:pt x="2240" y="17359"/>
                  </a:lnTo>
                  <a:lnTo>
                    <a:pt x="8348" y="8318"/>
                  </a:lnTo>
                  <a:lnTo>
                    <a:pt x="17407" y="2230"/>
                  </a:lnTo>
                  <a:lnTo>
                    <a:pt x="28498" y="0"/>
                  </a:lnTo>
                  <a:lnTo>
                    <a:pt x="1111504" y="0"/>
                  </a:lnTo>
                  <a:lnTo>
                    <a:pt x="1122592" y="2230"/>
                  </a:lnTo>
                  <a:lnTo>
                    <a:pt x="1131633" y="8318"/>
                  </a:lnTo>
                  <a:lnTo>
                    <a:pt x="1137721" y="17359"/>
                  </a:lnTo>
                  <a:lnTo>
                    <a:pt x="1139952" y="28448"/>
                  </a:lnTo>
                  <a:lnTo>
                    <a:pt x="1139952" y="256540"/>
                  </a:lnTo>
                  <a:lnTo>
                    <a:pt x="1137721" y="267628"/>
                  </a:lnTo>
                  <a:lnTo>
                    <a:pt x="1131633" y="276669"/>
                  </a:lnTo>
                  <a:lnTo>
                    <a:pt x="1122592" y="282757"/>
                  </a:lnTo>
                  <a:lnTo>
                    <a:pt x="1111504" y="284988"/>
                  </a:lnTo>
                  <a:lnTo>
                    <a:pt x="28498" y="284988"/>
                  </a:lnTo>
                  <a:lnTo>
                    <a:pt x="17407" y="282757"/>
                  </a:lnTo>
                  <a:lnTo>
                    <a:pt x="8348" y="276669"/>
                  </a:lnTo>
                  <a:lnTo>
                    <a:pt x="2240" y="267628"/>
                  </a:lnTo>
                  <a:lnTo>
                    <a:pt x="0" y="256540"/>
                  </a:lnTo>
                  <a:lnTo>
                    <a:pt x="0" y="28448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 descr=""/>
          <p:cNvSpPr txBox="1"/>
          <p:nvPr/>
        </p:nvSpPr>
        <p:spPr>
          <a:xfrm>
            <a:off x="491439" y="4777866"/>
            <a:ext cx="960119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Trebuchet MS"/>
                <a:cs typeface="Trebuchet MS"/>
              </a:rPr>
              <a:t>Business</a:t>
            </a:r>
            <a:r>
              <a:rPr dirty="0" sz="800" spc="275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Expansion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24" name="object 24" descr=""/>
          <p:cNvGrpSpPr/>
          <p:nvPr/>
        </p:nvGrpSpPr>
        <p:grpSpPr>
          <a:xfrm>
            <a:off x="396240" y="5027676"/>
            <a:ext cx="1152525" cy="658495"/>
            <a:chOff x="396240" y="5027676"/>
            <a:chExt cx="1152525" cy="658495"/>
          </a:xfrm>
        </p:grpSpPr>
        <p:sp>
          <p:nvSpPr>
            <p:cNvPr id="25" name="object 25" descr=""/>
            <p:cNvSpPr/>
            <p:nvPr/>
          </p:nvSpPr>
          <p:spPr>
            <a:xfrm>
              <a:off x="947927" y="5027676"/>
              <a:ext cx="48895" cy="33655"/>
            </a:xfrm>
            <a:custGeom>
              <a:avLst/>
              <a:gdLst/>
              <a:ahLst/>
              <a:cxnLst/>
              <a:rect l="l" t="t" r="r" b="b"/>
              <a:pathLst>
                <a:path w="48894" h="33654">
                  <a:moveTo>
                    <a:pt x="40652" y="0"/>
                  </a:moveTo>
                  <a:lnTo>
                    <a:pt x="8115" y="0"/>
                  </a:lnTo>
                  <a:lnTo>
                    <a:pt x="8115" y="16763"/>
                  </a:lnTo>
                  <a:lnTo>
                    <a:pt x="0" y="16763"/>
                  </a:lnTo>
                  <a:lnTo>
                    <a:pt x="24384" y="33528"/>
                  </a:lnTo>
                  <a:lnTo>
                    <a:pt x="48768" y="16763"/>
                  </a:lnTo>
                  <a:lnTo>
                    <a:pt x="40652" y="16763"/>
                  </a:lnTo>
                  <a:lnTo>
                    <a:pt x="40652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402336" y="5085588"/>
              <a:ext cx="1140460" cy="594360"/>
            </a:xfrm>
            <a:custGeom>
              <a:avLst/>
              <a:gdLst/>
              <a:ahLst/>
              <a:cxnLst/>
              <a:rect l="l" t="t" r="r" b="b"/>
              <a:pathLst>
                <a:path w="1140460" h="594360">
                  <a:moveTo>
                    <a:pt x="1080516" y="0"/>
                  </a:moveTo>
                  <a:lnTo>
                    <a:pt x="59436" y="0"/>
                  </a:lnTo>
                  <a:lnTo>
                    <a:pt x="36299" y="4679"/>
                  </a:lnTo>
                  <a:lnTo>
                    <a:pt x="17406" y="17430"/>
                  </a:lnTo>
                  <a:lnTo>
                    <a:pt x="4670" y="36325"/>
                  </a:lnTo>
                  <a:lnTo>
                    <a:pt x="0" y="59436"/>
                  </a:lnTo>
                  <a:lnTo>
                    <a:pt x="0" y="534924"/>
                  </a:lnTo>
                  <a:lnTo>
                    <a:pt x="4670" y="558060"/>
                  </a:lnTo>
                  <a:lnTo>
                    <a:pt x="17406" y="576953"/>
                  </a:lnTo>
                  <a:lnTo>
                    <a:pt x="36299" y="589689"/>
                  </a:lnTo>
                  <a:lnTo>
                    <a:pt x="59436" y="594360"/>
                  </a:lnTo>
                  <a:lnTo>
                    <a:pt x="1080516" y="594360"/>
                  </a:lnTo>
                  <a:lnTo>
                    <a:pt x="1103626" y="589689"/>
                  </a:lnTo>
                  <a:lnTo>
                    <a:pt x="1122521" y="576953"/>
                  </a:lnTo>
                  <a:lnTo>
                    <a:pt x="1135272" y="558060"/>
                  </a:lnTo>
                  <a:lnTo>
                    <a:pt x="1139952" y="534924"/>
                  </a:lnTo>
                  <a:lnTo>
                    <a:pt x="1139952" y="59436"/>
                  </a:lnTo>
                  <a:lnTo>
                    <a:pt x="1135272" y="36325"/>
                  </a:lnTo>
                  <a:lnTo>
                    <a:pt x="1122521" y="17430"/>
                  </a:lnTo>
                  <a:lnTo>
                    <a:pt x="1103626" y="4679"/>
                  </a:lnTo>
                  <a:lnTo>
                    <a:pt x="1080516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402336" y="5085588"/>
              <a:ext cx="1140460" cy="594360"/>
            </a:xfrm>
            <a:custGeom>
              <a:avLst/>
              <a:gdLst/>
              <a:ahLst/>
              <a:cxnLst/>
              <a:rect l="l" t="t" r="r" b="b"/>
              <a:pathLst>
                <a:path w="1140460" h="594360">
                  <a:moveTo>
                    <a:pt x="0" y="59436"/>
                  </a:moveTo>
                  <a:lnTo>
                    <a:pt x="4670" y="36325"/>
                  </a:lnTo>
                  <a:lnTo>
                    <a:pt x="17406" y="17430"/>
                  </a:lnTo>
                  <a:lnTo>
                    <a:pt x="36299" y="4679"/>
                  </a:lnTo>
                  <a:lnTo>
                    <a:pt x="59436" y="0"/>
                  </a:lnTo>
                  <a:lnTo>
                    <a:pt x="1080516" y="0"/>
                  </a:lnTo>
                  <a:lnTo>
                    <a:pt x="1103626" y="4679"/>
                  </a:lnTo>
                  <a:lnTo>
                    <a:pt x="1122521" y="17430"/>
                  </a:lnTo>
                  <a:lnTo>
                    <a:pt x="1135272" y="36325"/>
                  </a:lnTo>
                  <a:lnTo>
                    <a:pt x="1139952" y="59436"/>
                  </a:lnTo>
                  <a:lnTo>
                    <a:pt x="1139952" y="534924"/>
                  </a:lnTo>
                  <a:lnTo>
                    <a:pt x="1135272" y="558060"/>
                  </a:lnTo>
                  <a:lnTo>
                    <a:pt x="1122521" y="576953"/>
                  </a:lnTo>
                  <a:lnTo>
                    <a:pt x="1103626" y="589689"/>
                  </a:lnTo>
                  <a:lnTo>
                    <a:pt x="1080516" y="594360"/>
                  </a:lnTo>
                  <a:lnTo>
                    <a:pt x="59436" y="594360"/>
                  </a:lnTo>
                  <a:lnTo>
                    <a:pt x="36299" y="589689"/>
                  </a:lnTo>
                  <a:lnTo>
                    <a:pt x="17406" y="576953"/>
                  </a:lnTo>
                  <a:lnTo>
                    <a:pt x="4670" y="558060"/>
                  </a:lnTo>
                  <a:lnTo>
                    <a:pt x="0" y="534924"/>
                  </a:lnTo>
                  <a:lnTo>
                    <a:pt x="0" y="59436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 descr=""/>
          <p:cNvSpPr txBox="1"/>
          <p:nvPr/>
        </p:nvSpPr>
        <p:spPr>
          <a:xfrm>
            <a:off x="431698" y="5193284"/>
            <a:ext cx="1080135" cy="36322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ctr" marL="12065" marR="5080">
              <a:lnSpc>
                <a:spcPct val="88100"/>
              </a:lnSpc>
              <a:spcBef>
                <a:spcPts val="215"/>
              </a:spcBef>
            </a:pPr>
            <a:r>
              <a:rPr dirty="0" sz="800">
                <a:latin typeface="Trebuchet MS"/>
                <a:cs typeface="Trebuchet MS"/>
              </a:rPr>
              <a:t>Website</a:t>
            </a:r>
            <a:r>
              <a:rPr dirty="0" sz="800" spc="95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development, </a:t>
            </a:r>
            <a:r>
              <a:rPr dirty="0" sz="800">
                <a:latin typeface="Trebuchet MS"/>
                <a:cs typeface="Trebuchet MS"/>
              </a:rPr>
              <a:t>marketing</a:t>
            </a:r>
            <a:r>
              <a:rPr dirty="0" sz="800" spc="50">
                <a:latin typeface="Trebuchet MS"/>
                <a:cs typeface="Trebuchet MS"/>
              </a:rPr>
              <a:t> </a:t>
            </a:r>
            <a:r>
              <a:rPr dirty="0" sz="800">
                <a:latin typeface="Trebuchet MS"/>
                <a:cs typeface="Trebuchet MS"/>
              </a:rPr>
              <a:t>and</a:t>
            </a:r>
            <a:r>
              <a:rPr dirty="0" sz="800" spc="45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brand development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29" name="object 29" descr=""/>
          <p:cNvSpPr/>
          <p:nvPr/>
        </p:nvSpPr>
        <p:spPr>
          <a:xfrm>
            <a:off x="1709927" y="3051048"/>
            <a:ext cx="1141730" cy="1184275"/>
          </a:xfrm>
          <a:custGeom>
            <a:avLst/>
            <a:gdLst/>
            <a:ahLst/>
            <a:cxnLst/>
            <a:rect l="l" t="t" r="r" b="b"/>
            <a:pathLst>
              <a:path w="1141730" h="1184275">
                <a:moveTo>
                  <a:pt x="1027303" y="0"/>
                </a:moveTo>
                <a:lnTo>
                  <a:pt x="114173" y="0"/>
                </a:lnTo>
                <a:lnTo>
                  <a:pt x="69705" y="8963"/>
                </a:lnTo>
                <a:lnTo>
                  <a:pt x="33416" y="33416"/>
                </a:lnTo>
                <a:lnTo>
                  <a:pt x="8963" y="69705"/>
                </a:lnTo>
                <a:lnTo>
                  <a:pt x="0" y="114173"/>
                </a:lnTo>
                <a:lnTo>
                  <a:pt x="0" y="1069975"/>
                </a:lnTo>
                <a:lnTo>
                  <a:pt x="8963" y="1114442"/>
                </a:lnTo>
                <a:lnTo>
                  <a:pt x="33416" y="1150731"/>
                </a:lnTo>
                <a:lnTo>
                  <a:pt x="69705" y="1175184"/>
                </a:lnTo>
                <a:lnTo>
                  <a:pt x="114173" y="1184147"/>
                </a:lnTo>
                <a:lnTo>
                  <a:pt x="1027303" y="1184147"/>
                </a:lnTo>
                <a:lnTo>
                  <a:pt x="1071770" y="1175184"/>
                </a:lnTo>
                <a:lnTo>
                  <a:pt x="1108059" y="1150731"/>
                </a:lnTo>
                <a:lnTo>
                  <a:pt x="1132512" y="1114442"/>
                </a:lnTo>
                <a:lnTo>
                  <a:pt x="1141476" y="1069975"/>
                </a:lnTo>
                <a:lnTo>
                  <a:pt x="1141476" y="114173"/>
                </a:lnTo>
                <a:lnTo>
                  <a:pt x="1132512" y="69705"/>
                </a:lnTo>
                <a:lnTo>
                  <a:pt x="1108059" y="33416"/>
                </a:lnTo>
                <a:lnTo>
                  <a:pt x="1071770" y="8963"/>
                </a:lnTo>
                <a:lnTo>
                  <a:pt x="1027303" y="0"/>
                </a:lnTo>
                <a:close/>
              </a:path>
            </a:pathLst>
          </a:custGeom>
          <a:solidFill>
            <a:srgbClr val="BD830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 txBox="1"/>
          <p:nvPr/>
        </p:nvSpPr>
        <p:spPr>
          <a:xfrm>
            <a:off x="1853564" y="3561079"/>
            <a:ext cx="854075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>
                <a:solidFill>
                  <a:srgbClr val="FFFFFF"/>
                </a:solidFill>
                <a:latin typeface="Trebuchet MS"/>
                <a:cs typeface="Trebuchet MS"/>
              </a:rPr>
              <a:t>Moorundi</a:t>
            </a:r>
            <a:r>
              <a:rPr dirty="0" sz="800" spc="10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 spc="85">
                <a:solidFill>
                  <a:srgbClr val="FFFFFF"/>
                </a:solidFill>
                <a:latin typeface="Trebuchet MS"/>
                <a:cs typeface="Trebuchet MS"/>
              </a:rPr>
              <a:t>ACCHS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31" name="object 31" descr=""/>
          <p:cNvGrpSpPr/>
          <p:nvPr/>
        </p:nvGrpSpPr>
        <p:grpSpPr>
          <a:xfrm>
            <a:off x="1695957" y="4262754"/>
            <a:ext cx="1154430" cy="664845"/>
            <a:chOff x="1695957" y="4262754"/>
            <a:chExt cx="1154430" cy="664845"/>
          </a:xfrm>
        </p:grpSpPr>
        <p:sp>
          <p:nvSpPr>
            <p:cNvPr id="32" name="object 32" descr=""/>
            <p:cNvSpPr/>
            <p:nvPr/>
          </p:nvSpPr>
          <p:spPr>
            <a:xfrm>
              <a:off x="2250439" y="4262754"/>
              <a:ext cx="50165" cy="55244"/>
            </a:xfrm>
            <a:custGeom>
              <a:avLst/>
              <a:gdLst/>
              <a:ahLst/>
              <a:cxnLst/>
              <a:rect l="l" t="t" r="r" b="b"/>
              <a:pathLst>
                <a:path w="50164" h="55245">
                  <a:moveTo>
                    <a:pt x="8509" y="0"/>
                  </a:moveTo>
                  <a:lnTo>
                    <a:pt x="8382" y="29972"/>
                  </a:lnTo>
                  <a:lnTo>
                    <a:pt x="0" y="29972"/>
                  </a:lnTo>
                  <a:lnTo>
                    <a:pt x="24765" y="55118"/>
                  </a:lnTo>
                  <a:lnTo>
                    <a:pt x="49911" y="30226"/>
                  </a:lnTo>
                  <a:lnTo>
                    <a:pt x="41656" y="30226"/>
                  </a:lnTo>
                  <a:lnTo>
                    <a:pt x="41910" y="254"/>
                  </a:lnTo>
                  <a:lnTo>
                    <a:pt x="8509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1702307" y="4344923"/>
              <a:ext cx="1141730" cy="576580"/>
            </a:xfrm>
            <a:custGeom>
              <a:avLst/>
              <a:gdLst/>
              <a:ahLst/>
              <a:cxnLst/>
              <a:rect l="l" t="t" r="r" b="b"/>
              <a:pathLst>
                <a:path w="1141730" h="576579">
                  <a:moveTo>
                    <a:pt x="1083818" y="0"/>
                  </a:moveTo>
                  <a:lnTo>
                    <a:pt x="57658" y="0"/>
                  </a:lnTo>
                  <a:lnTo>
                    <a:pt x="35200" y="4526"/>
                  </a:lnTo>
                  <a:lnTo>
                    <a:pt x="16875" y="16875"/>
                  </a:lnTo>
                  <a:lnTo>
                    <a:pt x="4526" y="35200"/>
                  </a:lnTo>
                  <a:lnTo>
                    <a:pt x="0" y="57657"/>
                  </a:lnTo>
                  <a:lnTo>
                    <a:pt x="0" y="518413"/>
                  </a:lnTo>
                  <a:lnTo>
                    <a:pt x="4526" y="540871"/>
                  </a:lnTo>
                  <a:lnTo>
                    <a:pt x="16875" y="559196"/>
                  </a:lnTo>
                  <a:lnTo>
                    <a:pt x="35200" y="571545"/>
                  </a:lnTo>
                  <a:lnTo>
                    <a:pt x="57658" y="576071"/>
                  </a:lnTo>
                  <a:lnTo>
                    <a:pt x="1083818" y="576071"/>
                  </a:lnTo>
                  <a:lnTo>
                    <a:pt x="1106275" y="571545"/>
                  </a:lnTo>
                  <a:lnTo>
                    <a:pt x="1124600" y="559196"/>
                  </a:lnTo>
                  <a:lnTo>
                    <a:pt x="1136949" y="540871"/>
                  </a:lnTo>
                  <a:lnTo>
                    <a:pt x="1141476" y="518413"/>
                  </a:lnTo>
                  <a:lnTo>
                    <a:pt x="1141476" y="57657"/>
                  </a:lnTo>
                  <a:lnTo>
                    <a:pt x="1136949" y="35200"/>
                  </a:lnTo>
                  <a:lnTo>
                    <a:pt x="1124600" y="16875"/>
                  </a:lnTo>
                  <a:lnTo>
                    <a:pt x="1106275" y="4526"/>
                  </a:lnTo>
                  <a:lnTo>
                    <a:pt x="1083818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1702307" y="4344923"/>
              <a:ext cx="1141730" cy="576580"/>
            </a:xfrm>
            <a:custGeom>
              <a:avLst/>
              <a:gdLst/>
              <a:ahLst/>
              <a:cxnLst/>
              <a:rect l="l" t="t" r="r" b="b"/>
              <a:pathLst>
                <a:path w="1141730" h="576579">
                  <a:moveTo>
                    <a:pt x="0" y="57657"/>
                  </a:moveTo>
                  <a:lnTo>
                    <a:pt x="4526" y="35200"/>
                  </a:lnTo>
                  <a:lnTo>
                    <a:pt x="16875" y="16875"/>
                  </a:lnTo>
                  <a:lnTo>
                    <a:pt x="35200" y="4526"/>
                  </a:lnTo>
                  <a:lnTo>
                    <a:pt x="57658" y="0"/>
                  </a:lnTo>
                  <a:lnTo>
                    <a:pt x="1083818" y="0"/>
                  </a:lnTo>
                  <a:lnTo>
                    <a:pt x="1106275" y="4526"/>
                  </a:lnTo>
                  <a:lnTo>
                    <a:pt x="1124600" y="16875"/>
                  </a:lnTo>
                  <a:lnTo>
                    <a:pt x="1136949" y="35200"/>
                  </a:lnTo>
                  <a:lnTo>
                    <a:pt x="1141476" y="57657"/>
                  </a:lnTo>
                  <a:lnTo>
                    <a:pt x="1141476" y="518413"/>
                  </a:lnTo>
                  <a:lnTo>
                    <a:pt x="1136949" y="540871"/>
                  </a:lnTo>
                  <a:lnTo>
                    <a:pt x="1124600" y="559196"/>
                  </a:lnTo>
                  <a:lnTo>
                    <a:pt x="1106275" y="571545"/>
                  </a:lnTo>
                  <a:lnTo>
                    <a:pt x="1083818" y="576071"/>
                  </a:lnTo>
                  <a:lnTo>
                    <a:pt x="57658" y="576071"/>
                  </a:lnTo>
                  <a:lnTo>
                    <a:pt x="35200" y="571545"/>
                  </a:lnTo>
                  <a:lnTo>
                    <a:pt x="16875" y="559196"/>
                  </a:lnTo>
                  <a:lnTo>
                    <a:pt x="4526" y="540871"/>
                  </a:lnTo>
                  <a:lnTo>
                    <a:pt x="0" y="518413"/>
                  </a:lnTo>
                  <a:lnTo>
                    <a:pt x="0" y="57657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5" name="object 35" descr=""/>
          <p:cNvSpPr txBox="1"/>
          <p:nvPr/>
        </p:nvSpPr>
        <p:spPr>
          <a:xfrm>
            <a:off x="1749044" y="4443729"/>
            <a:ext cx="1046480" cy="36322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ctr" marL="12700" marR="5080">
              <a:lnSpc>
                <a:spcPct val="88100"/>
              </a:lnSpc>
              <a:spcBef>
                <a:spcPts val="215"/>
              </a:spcBef>
            </a:pPr>
            <a:r>
              <a:rPr dirty="0" sz="800">
                <a:latin typeface="Trebuchet MS"/>
                <a:cs typeface="Trebuchet MS"/>
              </a:rPr>
              <a:t>Health</a:t>
            </a:r>
            <a:r>
              <a:rPr dirty="0" sz="800" spc="30">
                <a:latin typeface="Trebuchet MS"/>
                <a:cs typeface="Trebuchet MS"/>
              </a:rPr>
              <a:t> </a:t>
            </a:r>
            <a:r>
              <a:rPr dirty="0" sz="800">
                <a:latin typeface="Trebuchet MS"/>
                <a:cs typeface="Trebuchet MS"/>
              </a:rPr>
              <a:t>and</a:t>
            </a:r>
            <a:r>
              <a:rPr dirty="0" sz="800" spc="30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Wellbeing </a:t>
            </a:r>
            <a:r>
              <a:rPr dirty="0" sz="800">
                <a:latin typeface="Trebuchet MS"/>
                <a:cs typeface="Trebuchet MS"/>
              </a:rPr>
              <a:t>and</a:t>
            </a:r>
            <a:r>
              <a:rPr dirty="0" sz="800" spc="160">
                <a:latin typeface="Trebuchet MS"/>
                <a:cs typeface="Trebuchet MS"/>
              </a:rPr>
              <a:t> </a:t>
            </a:r>
            <a:r>
              <a:rPr dirty="0" sz="800">
                <a:latin typeface="Trebuchet MS"/>
                <a:cs typeface="Trebuchet MS"/>
              </a:rPr>
              <a:t>Business</a:t>
            </a:r>
            <a:r>
              <a:rPr dirty="0" sz="800" spc="130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Service </a:t>
            </a:r>
            <a:r>
              <a:rPr dirty="0" sz="800">
                <a:latin typeface="Trebuchet MS"/>
                <a:cs typeface="Trebuchet MS"/>
              </a:rPr>
              <a:t>Hub</a:t>
            </a:r>
            <a:r>
              <a:rPr dirty="0" sz="800" spc="65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development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36" name="object 36" descr=""/>
          <p:cNvGrpSpPr/>
          <p:nvPr/>
        </p:nvGrpSpPr>
        <p:grpSpPr>
          <a:xfrm>
            <a:off x="1695957" y="4946903"/>
            <a:ext cx="1154430" cy="358775"/>
            <a:chOff x="1695957" y="4946903"/>
            <a:chExt cx="1154430" cy="358775"/>
          </a:xfrm>
        </p:grpSpPr>
        <p:sp>
          <p:nvSpPr>
            <p:cNvPr id="37" name="object 37" descr=""/>
            <p:cNvSpPr/>
            <p:nvPr/>
          </p:nvSpPr>
          <p:spPr>
            <a:xfrm>
              <a:off x="2247899" y="4946903"/>
              <a:ext cx="50800" cy="41275"/>
            </a:xfrm>
            <a:custGeom>
              <a:avLst/>
              <a:gdLst/>
              <a:ahLst/>
              <a:cxnLst/>
              <a:rect l="l" t="t" r="r" b="b"/>
              <a:pathLst>
                <a:path w="50800" h="41275">
                  <a:moveTo>
                    <a:pt x="41910" y="0"/>
                  </a:moveTo>
                  <a:lnTo>
                    <a:pt x="8381" y="0"/>
                  </a:lnTo>
                  <a:lnTo>
                    <a:pt x="8381" y="20574"/>
                  </a:lnTo>
                  <a:lnTo>
                    <a:pt x="0" y="20574"/>
                  </a:lnTo>
                  <a:lnTo>
                    <a:pt x="25145" y="41148"/>
                  </a:lnTo>
                  <a:lnTo>
                    <a:pt x="50292" y="20574"/>
                  </a:lnTo>
                  <a:lnTo>
                    <a:pt x="41910" y="20574"/>
                  </a:lnTo>
                  <a:lnTo>
                    <a:pt x="41910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1702307" y="5012435"/>
              <a:ext cx="1141730" cy="287020"/>
            </a:xfrm>
            <a:custGeom>
              <a:avLst/>
              <a:gdLst/>
              <a:ahLst/>
              <a:cxnLst/>
              <a:rect l="l" t="t" r="r" b="b"/>
              <a:pathLst>
                <a:path w="1141730" h="287020">
                  <a:moveTo>
                    <a:pt x="1112774" y="0"/>
                  </a:moveTo>
                  <a:lnTo>
                    <a:pt x="28702" y="0"/>
                  </a:lnTo>
                  <a:lnTo>
                    <a:pt x="17520" y="2252"/>
                  </a:lnTo>
                  <a:lnTo>
                    <a:pt x="8397" y="8397"/>
                  </a:lnTo>
                  <a:lnTo>
                    <a:pt x="2252" y="17520"/>
                  </a:lnTo>
                  <a:lnTo>
                    <a:pt x="0" y="28701"/>
                  </a:lnTo>
                  <a:lnTo>
                    <a:pt x="0" y="257809"/>
                  </a:lnTo>
                  <a:lnTo>
                    <a:pt x="2252" y="268991"/>
                  </a:lnTo>
                  <a:lnTo>
                    <a:pt x="8397" y="278114"/>
                  </a:lnTo>
                  <a:lnTo>
                    <a:pt x="17520" y="284259"/>
                  </a:lnTo>
                  <a:lnTo>
                    <a:pt x="28702" y="286511"/>
                  </a:lnTo>
                  <a:lnTo>
                    <a:pt x="1112774" y="286511"/>
                  </a:lnTo>
                  <a:lnTo>
                    <a:pt x="1123955" y="284259"/>
                  </a:lnTo>
                  <a:lnTo>
                    <a:pt x="1133078" y="278114"/>
                  </a:lnTo>
                  <a:lnTo>
                    <a:pt x="1139223" y="268991"/>
                  </a:lnTo>
                  <a:lnTo>
                    <a:pt x="1141476" y="257809"/>
                  </a:lnTo>
                  <a:lnTo>
                    <a:pt x="1141476" y="28701"/>
                  </a:lnTo>
                  <a:lnTo>
                    <a:pt x="1139223" y="17520"/>
                  </a:lnTo>
                  <a:lnTo>
                    <a:pt x="1133078" y="8397"/>
                  </a:lnTo>
                  <a:lnTo>
                    <a:pt x="1123955" y="2252"/>
                  </a:lnTo>
                  <a:lnTo>
                    <a:pt x="1112774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1702307" y="5012435"/>
              <a:ext cx="1141730" cy="287020"/>
            </a:xfrm>
            <a:custGeom>
              <a:avLst/>
              <a:gdLst/>
              <a:ahLst/>
              <a:cxnLst/>
              <a:rect l="l" t="t" r="r" b="b"/>
              <a:pathLst>
                <a:path w="1141730" h="287020">
                  <a:moveTo>
                    <a:pt x="0" y="28701"/>
                  </a:moveTo>
                  <a:lnTo>
                    <a:pt x="2252" y="17520"/>
                  </a:lnTo>
                  <a:lnTo>
                    <a:pt x="8397" y="8397"/>
                  </a:lnTo>
                  <a:lnTo>
                    <a:pt x="17520" y="2252"/>
                  </a:lnTo>
                  <a:lnTo>
                    <a:pt x="28702" y="0"/>
                  </a:lnTo>
                  <a:lnTo>
                    <a:pt x="1112774" y="0"/>
                  </a:lnTo>
                  <a:lnTo>
                    <a:pt x="1123955" y="2252"/>
                  </a:lnTo>
                  <a:lnTo>
                    <a:pt x="1133078" y="8397"/>
                  </a:lnTo>
                  <a:lnTo>
                    <a:pt x="1139223" y="17520"/>
                  </a:lnTo>
                  <a:lnTo>
                    <a:pt x="1141476" y="28701"/>
                  </a:lnTo>
                  <a:lnTo>
                    <a:pt x="1141476" y="257809"/>
                  </a:lnTo>
                  <a:lnTo>
                    <a:pt x="1139223" y="268991"/>
                  </a:lnTo>
                  <a:lnTo>
                    <a:pt x="1133078" y="278114"/>
                  </a:lnTo>
                  <a:lnTo>
                    <a:pt x="1123955" y="284259"/>
                  </a:lnTo>
                  <a:lnTo>
                    <a:pt x="1112774" y="286511"/>
                  </a:lnTo>
                  <a:lnTo>
                    <a:pt x="28702" y="286511"/>
                  </a:lnTo>
                  <a:lnTo>
                    <a:pt x="17520" y="284259"/>
                  </a:lnTo>
                  <a:lnTo>
                    <a:pt x="8397" y="278114"/>
                  </a:lnTo>
                  <a:lnTo>
                    <a:pt x="2252" y="268991"/>
                  </a:lnTo>
                  <a:lnTo>
                    <a:pt x="0" y="257809"/>
                  </a:lnTo>
                  <a:lnTo>
                    <a:pt x="0" y="28701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0" name="object 40" descr=""/>
          <p:cNvSpPr txBox="1"/>
          <p:nvPr/>
        </p:nvSpPr>
        <p:spPr>
          <a:xfrm>
            <a:off x="1758823" y="5019802"/>
            <a:ext cx="1025525" cy="2552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900"/>
              </a:lnSpc>
              <a:spcBef>
                <a:spcPts val="100"/>
              </a:spcBef>
            </a:pPr>
            <a:r>
              <a:rPr dirty="0" sz="800">
                <a:latin typeface="Trebuchet MS"/>
                <a:cs typeface="Trebuchet MS"/>
              </a:rPr>
              <a:t>Data</a:t>
            </a:r>
            <a:r>
              <a:rPr dirty="0" sz="800" spc="165">
                <a:latin typeface="Trebuchet MS"/>
                <a:cs typeface="Trebuchet MS"/>
              </a:rPr>
              <a:t> </a:t>
            </a:r>
            <a:r>
              <a:rPr dirty="0" sz="800">
                <a:latin typeface="Trebuchet MS"/>
                <a:cs typeface="Trebuchet MS"/>
              </a:rPr>
              <a:t>dashboards</a:t>
            </a:r>
            <a:r>
              <a:rPr dirty="0" sz="800" spc="120">
                <a:latin typeface="Trebuchet MS"/>
                <a:cs typeface="Trebuchet MS"/>
              </a:rPr>
              <a:t> </a:t>
            </a:r>
            <a:r>
              <a:rPr dirty="0" sz="800" spc="-25">
                <a:latin typeface="Trebuchet MS"/>
                <a:cs typeface="Trebuchet MS"/>
              </a:rPr>
              <a:t>and</a:t>
            </a:r>
            <a:endParaRPr sz="800">
              <a:latin typeface="Trebuchet MS"/>
              <a:cs typeface="Trebuchet MS"/>
            </a:endParaRPr>
          </a:p>
          <a:p>
            <a:pPr algn="ctr" marL="1905">
              <a:lnSpc>
                <a:spcPts val="900"/>
              </a:lnSpc>
            </a:pPr>
            <a:r>
              <a:rPr dirty="0" sz="800">
                <a:latin typeface="Trebuchet MS"/>
                <a:cs typeface="Trebuchet MS"/>
              </a:rPr>
              <a:t>IT</a:t>
            </a:r>
            <a:r>
              <a:rPr dirty="0" sz="800" spc="-70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review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41" name="object 41" descr=""/>
          <p:cNvGrpSpPr/>
          <p:nvPr/>
        </p:nvGrpSpPr>
        <p:grpSpPr>
          <a:xfrm>
            <a:off x="1696211" y="5323332"/>
            <a:ext cx="1153795" cy="365760"/>
            <a:chOff x="1696211" y="5323332"/>
            <a:chExt cx="1153795" cy="365760"/>
          </a:xfrm>
        </p:grpSpPr>
        <p:sp>
          <p:nvSpPr>
            <p:cNvPr id="42" name="object 42" descr=""/>
            <p:cNvSpPr/>
            <p:nvPr/>
          </p:nvSpPr>
          <p:spPr>
            <a:xfrm>
              <a:off x="2247899" y="5323332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41910" y="0"/>
                  </a:moveTo>
                  <a:lnTo>
                    <a:pt x="8381" y="0"/>
                  </a:lnTo>
                  <a:lnTo>
                    <a:pt x="8381" y="25146"/>
                  </a:lnTo>
                  <a:lnTo>
                    <a:pt x="0" y="25146"/>
                  </a:lnTo>
                  <a:lnTo>
                    <a:pt x="25145" y="50292"/>
                  </a:lnTo>
                  <a:lnTo>
                    <a:pt x="50292" y="25146"/>
                  </a:lnTo>
                  <a:lnTo>
                    <a:pt x="41910" y="25146"/>
                  </a:lnTo>
                  <a:lnTo>
                    <a:pt x="41910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1702307" y="5398008"/>
              <a:ext cx="1141730" cy="285115"/>
            </a:xfrm>
            <a:custGeom>
              <a:avLst/>
              <a:gdLst/>
              <a:ahLst/>
              <a:cxnLst/>
              <a:rect l="l" t="t" r="r" b="b"/>
              <a:pathLst>
                <a:path w="1141730" h="285114">
                  <a:moveTo>
                    <a:pt x="1113028" y="0"/>
                  </a:moveTo>
                  <a:lnTo>
                    <a:pt x="28448" y="0"/>
                  </a:lnTo>
                  <a:lnTo>
                    <a:pt x="17359" y="2230"/>
                  </a:lnTo>
                  <a:lnTo>
                    <a:pt x="8318" y="8318"/>
                  </a:lnTo>
                  <a:lnTo>
                    <a:pt x="2230" y="17359"/>
                  </a:lnTo>
                  <a:lnTo>
                    <a:pt x="0" y="28447"/>
                  </a:lnTo>
                  <a:lnTo>
                    <a:pt x="0" y="256489"/>
                  </a:lnTo>
                  <a:lnTo>
                    <a:pt x="2230" y="267580"/>
                  </a:lnTo>
                  <a:lnTo>
                    <a:pt x="8318" y="276639"/>
                  </a:lnTo>
                  <a:lnTo>
                    <a:pt x="17359" y="282747"/>
                  </a:lnTo>
                  <a:lnTo>
                    <a:pt x="28448" y="284987"/>
                  </a:lnTo>
                  <a:lnTo>
                    <a:pt x="1113028" y="284987"/>
                  </a:lnTo>
                  <a:lnTo>
                    <a:pt x="1124116" y="282747"/>
                  </a:lnTo>
                  <a:lnTo>
                    <a:pt x="1133157" y="276639"/>
                  </a:lnTo>
                  <a:lnTo>
                    <a:pt x="1139245" y="267580"/>
                  </a:lnTo>
                  <a:lnTo>
                    <a:pt x="1141476" y="256489"/>
                  </a:lnTo>
                  <a:lnTo>
                    <a:pt x="1141476" y="28447"/>
                  </a:lnTo>
                  <a:lnTo>
                    <a:pt x="1139245" y="17359"/>
                  </a:lnTo>
                  <a:lnTo>
                    <a:pt x="1133157" y="8318"/>
                  </a:lnTo>
                  <a:lnTo>
                    <a:pt x="1124116" y="2230"/>
                  </a:lnTo>
                  <a:lnTo>
                    <a:pt x="1113028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1702307" y="5398008"/>
              <a:ext cx="1141730" cy="285115"/>
            </a:xfrm>
            <a:custGeom>
              <a:avLst/>
              <a:gdLst/>
              <a:ahLst/>
              <a:cxnLst/>
              <a:rect l="l" t="t" r="r" b="b"/>
              <a:pathLst>
                <a:path w="1141730" h="285114">
                  <a:moveTo>
                    <a:pt x="0" y="28447"/>
                  </a:moveTo>
                  <a:lnTo>
                    <a:pt x="2230" y="17359"/>
                  </a:lnTo>
                  <a:lnTo>
                    <a:pt x="8318" y="8318"/>
                  </a:lnTo>
                  <a:lnTo>
                    <a:pt x="17359" y="2230"/>
                  </a:lnTo>
                  <a:lnTo>
                    <a:pt x="28448" y="0"/>
                  </a:lnTo>
                  <a:lnTo>
                    <a:pt x="1113028" y="0"/>
                  </a:lnTo>
                  <a:lnTo>
                    <a:pt x="1124116" y="2230"/>
                  </a:lnTo>
                  <a:lnTo>
                    <a:pt x="1133157" y="8318"/>
                  </a:lnTo>
                  <a:lnTo>
                    <a:pt x="1139245" y="17359"/>
                  </a:lnTo>
                  <a:lnTo>
                    <a:pt x="1141476" y="28447"/>
                  </a:lnTo>
                  <a:lnTo>
                    <a:pt x="1141476" y="256489"/>
                  </a:lnTo>
                  <a:lnTo>
                    <a:pt x="1139245" y="267580"/>
                  </a:lnTo>
                  <a:lnTo>
                    <a:pt x="1133157" y="276639"/>
                  </a:lnTo>
                  <a:lnTo>
                    <a:pt x="1124116" y="282747"/>
                  </a:lnTo>
                  <a:lnTo>
                    <a:pt x="1113028" y="284987"/>
                  </a:lnTo>
                  <a:lnTo>
                    <a:pt x="28448" y="284987"/>
                  </a:lnTo>
                  <a:lnTo>
                    <a:pt x="17359" y="282747"/>
                  </a:lnTo>
                  <a:lnTo>
                    <a:pt x="8318" y="276639"/>
                  </a:lnTo>
                  <a:lnTo>
                    <a:pt x="2230" y="267580"/>
                  </a:lnTo>
                  <a:lnTo>
                    <a:pt x="0" y="256489"/>
                  </a:lnTo>
                  <a:lnTo>
                    <a:pt x="0" y="28447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5" name="object 45" descr=""/>
          <p:cNvSpPr txBox="1"/>
          <p:nvPr/>
        </p:nvSpPr>
        <p:spPr>
          <a:xfrm>
            <a:off x="1778635" y="5405120"/>
            <a:ext cx="988694" cy="254635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marL="12700" marR="5080" indent="62230">
              <a:lnSpc>
                <a:spcPts val="840"/>
              </a:lnSpc>
              <a:spcBef>
                <a:spcPts val="229"/>
              </a:spcBef>
            </a:pPr>
            <a:r>
              <a:rPr dirty="0" sz="800" spc="70">
                <a:latin typeface="Trebuchet MS"/>
                <a:cs typeface="Trebuchet MS"/>
              </a:rPr>
              <a:t>NDIS</a:t>
            </a:r>
            <a:r>
              <a:rPr dirty="0" sz="800" spc="45">
                <a:latin typeface="Trebuchet MS"/>
                <a:cs typeface="Trebuchet MS"/>
              </a:rPr>
              <a:t> </a:t>
            </a:r>
            <a:r>
              <a:rPr dirty="0" sz="800">
                <a:latin typeface="Trebuchet MS"/>
                <a:cs typeface="Trebuchet MS"/>
              </a:rPr>
              <a:t>scoping</a:t>
            </a:r>
            <a:r>
              <a:rPr dirty="0" sz="800" spc="60">
                <a:latin typeface="Trebuchet MS"/>
                <a:cs typeface="Trebuchet MS"/>
              </a:rPr>
              <a:t> </a:t>
            </a:r>
            <a:r>
              <a:rPr dirty="0" sz="800" spc="-25">
                <a:latin typeface="Trebuchet MS"/>
                <a:cs typeface="Trebuchet MS"/>
              </a:rPr>
              <a:t>and </a:t>
            </a:r>
            <a:r>
              <a:rPr dirty="0" sz="800">
                <a:latin typeface="Trebuchet MS"/>
                <a:cs typeface="Trebuchet MS"/>
              </a:rPr>
              <a:t>service</a:t>
            </a:r>
            <a:r>
              <a:rPr dirty="0" sz="800" spc="-5">
                <a:latin typeface="Trebuchet MS"/>
                <a:cs typeface="Trebuchet MS"/>
              </a:rPr>
              <a:t> </a:t>
            </a:r>
            <a:r>
              <a:rPr dirty="0" sz="800">
                <a:latin typeface="Trebuchet MS"/>
                <a:cs typeface="Trebuchet MS"/>
              </a:rPr>
              <a:t>delivery</a:t>
            </a:r>
            <a:r>
              <a:rPr dirty="0" sz="800" spc="15">
                <a:latin typeface="Trebuchet MS"/>
                <a:cs typeface="Trebuchet MS"/>
              </a:rPr>
              <a:t> </a:t>
            </a:r>
            <a:r>
              <a:rPr dirty="0" sz="800" spc="-20">
                <a:latin typeface="Trebuchet MS"/>
                <a:cs typeface="Trebuchet MS"/>
              </a:rPr>
              <a:t>plan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46" name="object 46" descr=""/>
          <p:cNvSpPr/>
          <p:nvPr/>
        </p:nvSpPr>
        <p:spPr>
          <a:xfrm>
            <a:off x="3019044" y="3060192"/>
            <a:ext cx="1141730" cy="1184275"/>
          </a:xfrm>
          <a:custGeom>
            <a:avLst/>
            <a:gdLst/>
            <a:ahLst/>
            <a:cxnLst/>
            <a:rect l="l" t="t" r="r" b="b"/>
            <a:pathLst>
              <a:path w="1141729" h="1184275">
                <a:moveTo>
                  <a:pt x="1027303" y="0"/>
                </a:moveTo>
                <a:lnTo>
                  <a:pt x="114173" y="0"/>
                </a:lnTo>
                <a:lnTo>
                  <a:pt x="69705" y="8963"/>
                </a:lnTo>
                <a:lnTo>
                  <a:pt x="33416" y="33416"/>
                </a:lnTo>
                <a:lnTo>
                  <a:pt x="8963" y="69705"/>
                </a:lnTo>
                <a:lnTo>
                  <a:pt x="0" y="114173"/>
                </a:lnTo>
                <a:lnTo>
                  <a:pt x="0" y="1069975"/>
                </a:lnTo>
                <a:lnTo>
                  <a:pt x="8963" y="1114442"/>
                </a:lnTo>
                <a:lnTo>
                  <a:pt x="33416" y="1150731"/>
                </a:lnTo>
                <a:lnTo>
                  <a:pt x="69705" y="1175184"/>
                </a:lnTo>
                <a:lnTo>
                  <a:pt x="114173" y="1184148"/>
                </a:lnTo>
                <a:lnTo>
                  <a:pt x="1027303" y="1184148"/>
                </a:lnTo>
                <a:lnTo>
                  <a:pt x="1071770" y="1175184"/>
                </a:lnTo>
                <a:lnTo>
                  <a:pt x="1108059" y="1150731"/>
                </a:lnTo>
                <a:lnTo>
                  <a:pt x="1132512" y="1114442"/>
                </a:lnTo>
                <a:lnTo>
                  <a:pt x="1141476" y="1069975"/>
                </a:lnTo>
                <a:lnTo>
                  <a:pt x="1141476" y="114173"/>
                </a:lnTo>
                <a:lnTo>
                  <a:pt x="1132512" y="69705"/>
                </a:lnTo>
                <a:lnTo>
                  <a:pt x="1108059" y="33416"/>
                </a:lnTo>
                <a:lnTo>
                  <a:pt x="1071770" y="8963"/>
                </a:lnTo>
                <a:lnTo>
                  <a:pt x="1027303" y="0"/>
                </a:lnTo>
                <a:close/>
              </a:path>
            </a:pathLst>
          </a:custGeom>
          <a:solidFill>
            <a:srgbClr val="BD830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 descr=""/>
          <p:cNvSpPr txBox="1"/>
          <p:nvPr/>
        </p:nvSpPr>
        <p:spPr>
          <a:xfrm>
            <a:off x="3288029" y="3461461"/>
            <a:ext cx="603250" cy="363855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algn="ctr" marL="12065" marR="5080">
              <a:lnSpc>
                <a:spcPct val="88200"/>
              </a:lnSpc>
              <a:spcBef>
                <a:spcPts val="219"/>
              </a:spcBef>
            </a:pPr>
            <a:r>
              <a:rPr dirty="0" sz="800" spc="-10">
                <a:solidFill>
                  <a:srgbClr val="FFFFFF"/>
                </a:solidFill>
                <a:latin typeface="Trebuchet MS"/>
                <a:cs typeface="Trebuchet MS"/>
              </a:rPr>
              <a:t>Ngopamuldi Aboriginal Corporation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48" name="object 48" descr=""/>
          <p:cNvGrpSpPr/>
          <p:nvPr/>
        </p:nvGrpSpPr>
        <p:grpSpPr>
          <a:xfrm>
            <a:off x="2997454" y="4262628"/>
            <a:ext cx="1153160" cy="320675"/>
            <a:chOff x="2997454" y="4262628"/>
            <a:chExt cx="1153160" cy="320675"/>
          </a:xfrm>
        </p:grpSpPr>
        <p:sp>
          <p:nvSpPr>
            <p:cNvPr id="49" name="object 49" descr=""/>
            <p:cNvSpPr/>
            <p:nvPr/>
          </p:nvSpPr>
          <p:spPr>
            <a:xfrm>
              <a:off x="3551936" y="4262628"/>
              <a:ext cx="50165" cy="38735"/>
            </a:xfrm>
            <a:custGeom>
              <a:avLst/>
              <a:gdLst/>
              <a:ahLst/>
              <a:cxnLst/>
              <a:rect l="l" t="t" r="r" b="b"/>
              <a:pathLst>
                <a:path w="50164" h="38735">
                  <a:moveTo>
                    <a:pt x="8762" y="0"/>
                  </a:moveTo>
                  <a:lnTo>
                    <a:pt x="8381" y="19050"/>
                  </a:lnTo>
                  <a:lnTo>
                    <a:pt x="0" y="18923"/>
                  </a:lnTo>
                  <a:lnTo>
                    <a:pt x="24637" y="38481"/>
                  </a:lnTo>
                  <a:lnTo>
                    <a:pt x="49911" y="19939"/>
                  </a:lnTo>
                  <a:lnTo>
                    <a:pt x="41655" y="19685"/>
                  </a:lnTo>
                  <a:lnTo>
                    <a:pt x="42037" y="635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3003804" y="4320540"/>
              <a:ext cx="1140460" cy="256540"/>
            </a:xfrm>
            <a:custGeom>
              <a:avLst/>
              <a:gdLst/>
              <a:ahLst/>
              <a:cxnLst/>
              <a:rect l="l" t="t" r="r" b="b"/>
              <a:pathLst>
                <a:path w="1140460" h="256539">
                  <a:moveTo>
                    <a:pt x="1114297" y="0"/>
                  </a:moveTo>
                  <a:lnTo>
                    <a:pt x="25653" y="0"/>
                  </a:lnTo>
                  <a:lnTo>
                    <a:pt x="15644" y="2008"/>
                  </a:lnTo>
                  <a:lnTo>
                    <a:pt x="7492" y="7493"/>
                  </a:lnTo>
                  <a:lnTo>
                    <a:pt x="2008" y="15644"/>
                  </a:lnTo>
                  <a:lnTo>
                    <a:pt x="0" y="25654"/>
                  </a:lnTo>
                  <a:lnTo>
                    <a:pt x="0" y="230378"/>
                  </a:lnTo>
                  <a:lnTo>
                    <a:pt x="2008" y="240387"/>
                  </a:lnTo>
                  <a:lnTo>
                    <a:pt x="7492" y="248539"/>
                  </a:lnTo>
                  <a:lnTo>
                    <a:pt x="15644" y="254023"/>
                  </a:lnTo>
                  <a:lnTo>
                    <a:pt x="25653" y="256032"/>
                  </a:lnTo>
                  <a:lnTo>
                    <a:pt x="1114297" y="256032"/>
                  </a:lnTo>
                  <a:lnTo>
                    <a:pt x="1124307" y="254023"/>
                  </a:lnTo>
                  <a:lnTo>
                    <a:pt x="1132458" y="248539"/>
                  </a:lnTo>
                  <a:lnTo>
                    <a:pt x="1137943" y="240387"/>
                  </a:lnTo>
                  <a:lnTo>
                    <a:pt x="1139951" y="230378"/>
                  </a:lnTo>
                  <a:lnTo>
                    <a:pt x="1139951" y="25654"/>
                  </a:lnTo>
                  <a:lnTo>
                    <a:pt x="1137943" y="15644"/>
                  </a:lnTo>
                  <a:lnTo>
                    <a:pt x="1132458" y="7493"/>
                  </a:lnTo>
                  <a:lnTo>
                    <a:pt x="1124307" y="2008"/>
                  </a:lnTo>
                  <a:lnTo>
                    <a:pt x="1114297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 descr=""/>
            <p:cNvSpPr/>
            <p:nvPr/>
          </p:nvSpPr>
          <p:spPr>
            <a:xfrm>
              <a:off x="3003804" y="4320540"/>
              <a:ext cx="1140460" cy="256540"/>
            </a:xfrm>
            <a:custGeom>
              <a:avLst/>
              <a:gdLst/>
              <a:ahLst/>
              <a:cxnLst/>
              <a:rect l="l" t="t" r="r" b="b"/>
              <a:pathLst>
                <a:path w="1140460" h="256539">
                  <a:moveTo>
                    <a:pt x="0" y="25654"/>
                  </a:moveTo>
                  <a:lnTo>
                    <a:pt x="2008" y="15644"/>
                  </a:lnTo>
                  <a:lnTo>
                    <a:pt x="7492" y="7493"/>
                  </a:lnTo>
                  <a:lnTo>
                    <a:pt x="15644" y="2008"/>
                  </a:lnTo>
                  <a:lnTo>
                    <a:pt x="25653" y="0"/>
                  </a:lnTo>
                  <a:lnTo>
                    <a:pt x="1114297" y="0"/>
                  </a:lnTo>
                  <a:lnTo>
                    <a:pt x="1124307" y="2008"/>
                  </a:lnTo>
                  <a:lnTo>
                    <a:pt x="1132458" y="7493"/>
                  </a:lnTo>
                  <a:lnTo>
                    <a:pt x="1137943" y="15644"/>
                  </a:lnTo>
                  <a:lnTo>
                    <a:pt x="1139951" y="25654"/>
                  </a:lnTo>
                  <a:lnTo>
                    <a:pt x="1139951" y="230378"/>
                  </a:lnTo>
                  <a:lnTo>
                    <a:pt x="1137943" y="240387"/>
                  </a:lnTo>
                  <a:lnTo>
                    <a:pt x="1132458" y="248539"/>
                  </a:lnTo>
                  <a:lnTo>
                    <a:pt x="1124307" y="254023"/>
                  </a:lnTo>
                  <a:lnTo>
                    <a:pt x="1114297" y="256032"/>
                  </a:lnTo>
                  <a:lnTo>
                    <a:pt x="25653" y="256032"/>
                  </a:lnTo>
                  <a:lnTo>
                    <a:pt x="15644" y="254023"/>
                  </a:lnTo>
                  <a:lnTo>
                    <a:pt x="7492" y="248539"/>
                  </a:lnTo>
                  <a:lnTo>
                    <a:pt x="2008" y="240387"/>
                  </a:lnTo>
                  <a:lnTo>
                    <a:pt x="0" y="230378"/>
                  </a:lnTo>
                  <a:lnTo>
                    <a:pt x="0" y="25654"/>
                  </a:lnTo>
                  <a:close/>
                </a:path>
              </a:pathLst>
            </a:custGeom>
            <a:ln w="12191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2" name="object 52" descr=""/>
          <p:cNvSpPr txBox="1"/>
          <p:nvPr/>
        </p:nvSpPr>
        <p:spPr>
          <a:xfrm>
            <a:off x="3349878" y="4366386"/>
            <a:ext cx="448309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Trebuchet MS"/>
                <a:cs typeface="Trebuchet MS"/>
              </a:rPr>
              <a:t>IT</a:t>
            </a:r>
            <a:r>
              <a:rPr dirty="0" sz="800" spc="-60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review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53" name="object 53" descr=""/>
          <p:cNvGrpSpPr/>
          <p:nvPr/>
        </p:nvGrpSpPr>
        <p:grpSpPr>
          <a:xfrm>
            <a:off x="2997454" y="4600955"/>
            <a:ext cx="1153160" cy="334010"/>
            <a:chOff x="2997454" y="4600955"/>
            <a:chExt cx="1153160" cy="334010"/>
          </a:xfrm>
        </p:grpSpPr>
        <p:sp>
          <p:nvSpPr>
            <p:cNvPr id="54" name="object 54" descr=""/>
            <p:cNvSpPr/>
            <p:nvPr/>
          </p:nvSpPr>
          <p:spPr>
            <a:xfrm>
              <a:off x="3549396" y="4600955"/>
              <a:ext cx="48895" cy="33655"/>
            </a:xfrm>
            <a:custGeom>
              <a:avLst/>
              <a:gdLst/>
              <a:ahLst/>
              <a:cxnLst/>
              <a:rect l="l" t="t" r="r" b="b"/>
              <a:pathLst>
                <a:path w="48895" h="33654">
                  <a:moveTo>
                    <a:pt x="40639" y="0"/>
                  </a:moveTo>
                  <a:lnTo>
                    <a:pt x="8127" y="0"/>
                  </a:lnTo>
                  <a:lnTo>
                    <a:pt x="8127" y="16764"/>
                  </a:lnTo>
                  <a:lnTo>
                    <a:pt x="0" y="16764"/>
                  </a:lnTo>
                  <a:lnTo>
                    <a:pt x="24383" y="33528"/>
                  </a:lnTo>
                  <a:lnTo>
                    <a:pt x="48767" y="16764"/>
                  </a:lnTo>
                  <a:lnTo>
                    <a:pt x="40639" y="16764"/>
                  </a:lnTo>
                  <a:lnTo>
                    <a:pt x="40639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 descr=""/>
            <p:cNvSpPr/>
            <p:nvPr/>
          </p:nvSpPr>
          <p:spPr>
            <a:xfrm>
              <a:off x="3003804" y="4660391"/>
              <a:ext cx="1140460" cy="268605"/>
            </a:xfrm>
            <a:custGeom>
              <a:avLst/>
              <a:gdLst/>
              <a:ahLst/>
              <a:cxnLst/>
              <a:rect l="l" t="t" r="r" b="b"/>
              <a:pathLst>
                <a:path w="1140460" h="268604">
                  <a:moveTo>
                    <a:pt x="1113155" y="0"/>
                  </a:moveTo>
                  <a:lnTo>
                    <a:pt x="26796" y="0"/>
                  </a:lnTo>
                  <a:lnTo>
                    <a:pt x="16394" y="2115"/>
                  </a:lnTo>
                  <a:lnTo>
                    <a:pt x="7874" y="7873"/>
                  </a:lnTo>
                  <a:lnTo>
                    <a:pt x="2115" y="16394"/>
                  </a:lnTo>
                  <a:lnTo>
                    <a:pt x="0" y="26796"/>
                  </a:lnTo>
                  <a:lnTo>
                    <a:pt x="0" y="241426"/>
                  </a:lnTo>
                  <a:lnTo>
                    <a:pt x="2115" y="251829"/>
                  </a:lnTo>
                  <a:lnTo>
                    <a:pt x="7873" y="260349"/>
                  </a:lnTo>
                  <a:lnTo>
                    <a:pt x="16394" y="266108"/>
                  </a:lnTo>
                  <a:lnTo>
                    <a:pt x="26796" y="268223"/>
                  </a:lnTo>
                  <a:lnTo>
                    <a:pt x="1113155" y="268223"/>
                  </a:lnTo>
                  <a:lnTo>
                    <a:pt x="1123557" y="266108"/>
                  </a:lnTo>
                  <a:lnTo>
                    <a:pt x="1132077" y="260349"/>
                  </a:lnTo>
                  <a:lnTo>
                    <a:pt x="1137836" y="251829"/>
                  </a:lnTo>
                  <a:lnTo>
                    <a:pt x="1139951" y="241426"/>
                  </a:lnTo>
                  <a:lnTo>
                    <a:pt x="1139951" y="26796"/>
                  </a:lnTo>
                  <a:lnTo>
                    <a:pt x="1137836" y="16394"/>
                  </a:lnTo>
                  <a:lnTo>
                    <a:pt x="1132077" y="7873"/>
                  </a:lnTo>
                  <a:lnTo>
                    <a:pt x="1123557" y="2115"/>
                  </a:lnTo>
                  <a:lnTo>
                    <a:pt x="1113155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 descr=""/>
            <p:cNvSpPr/>
            <p:nvPr/>
          </p:nvSpPr>
          <p:spPr>
            <a:xfrm>
              <a:off x="3003804" y="4660391"/>
              <a:ext cx="1140460" cy="268605"/>
            </a:xfrm>
            <a:custGeom>
              <a:avLst/>
              <a:gdLst/>
              <a:ahLst/>
              <a:cxnLst/>
              <a:rect l="l" t="t" r="r" b="b"/>
              <a:pathLst>
                <a:path w="1140460" h="268604">
                  <a:moveTo>
                    <a:pt x="0" y="26796"/>
                  </a:moveTo>
                  <a:lnTo>
                    <a:pt x="2115" y="16394"/>
                  </a:lnTo>
                  <a:lnTo>
                    <a:pt x="7874" y="7873"/>
                  </a:lnTo>
                  <a:lnTo>
                    <a:pt x="16394" y="2115"/>
                  </a:lnTo>
                  <a:lnTo>
                    <a:pt x="26796" y="0"/>
                  </a:lnTo>
                  <a:lnTo>
                    <a:pt x="1113155" y="0"/>
                  </a:lnTo>
                  <a:lnTo>
                    <a:pt x="1123557" y="2115"/>
                  </a:lnTo>
                  <a:lnTo>
                    <a:pt x="1132077" y="7873"/>
                  </a:lnTo>
                  <a:lnTo>
                    <a:pt x="1137836" y="16394"/>
                  </a:lnTo>
                  <a:lnTo>
                    <a:pt x="1139951" y="26796"/>
                  </a:lnTo>
                  <a:lnTo>
                    <a:pt x="1139951" y="241426"/>
                  </a:lnTo>
                  <a:lnTo>
                    <a:pt x="1137836" y="251829"/>
                  </a:lnTo>
                  <a:lnTo>
                    <a:pt x="1132077" y="260349"/>
                  </a:lnTo>
                  <a:lnTo>
                    <a:pt x="1123557" y="266108"/>
                  </a:lnTo>
                  <a:lnTo>
                    <a:pt x="1113155" y="268223"/>
                  </a:lnTo>
                  <a:lnTo>
                    <a:pt x="26796" y="268223"/>
                  </a:lnTo>
                  <a:lnTo>
                    <a:pt x="16394" y="266108"/>
                  </a:lnTo>
                  <a:lnTo>
                    <a:pt x="7873" y="260349"/>
                  </a:lnTo>
                  <a:lnTo>
                    <a:pt x="2115" y="251829"/>
                  </a:lnTo>
                  <a:lnTo>
                    <a:pt x="0" y="241426"/>
                  </a:lnTo>
                  <a:lnTo>
                    <a:pt x="0" y="26796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7" name="object 57" descr=""/>
          <p:cNvSpPr txBox="1"/>
          <p:nvPr/>
        </p:nvSpPr>
        <p:spPr>
          <a:xfrm>
            <a:off x="3120008" y="4711700"/>
            <a:ext cx="90805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Trebuchet MS"/>
                <a:cs typeface="Trebuchet MS"/>
              </a:rPr>
              <a:t>Strategic</a:t>
            </a:r>
            <a:r>
              <a:rPr dirty="0" sz="800" spc="185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Planning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58" name="object 58" descr=""/>
          <p:cNvGrpSpPr/>
          <p:nvPr/>
        </p:nvGrpSpPr>
        <p:grpSpPr>
          <a:xfrm>
            <a:off x="2997454" y="4953000"/>
            <a:ext cx="1153160" cy="974090"/>
            <a:chOff x="2997454" y="4953000"/>
            <a:chExt cx="1153160" cy="974090"/>
          </a:xfrm>
        </p:grpSpPr>
        <p:sp>
          <p:nvSpPr>
            <p:cNvPr id="59" name="object 59" descr=""/>
            <p:cNvSpPr/>
            <p:nvPr/>
          </p:nvSpPr>
          <p:spPr>
            <a:xfrm>
              <a:off x="3549396" y="4953000"/>
              <a:ext cx="48895" cy="24765"/>
            </a:xfrm>
            <a:custGeom>
              <a:avLst/>
              <a:gdLst/>
              <a:ahLst/>
              <a:cxnLst/>
              <a:rect l="l" t="t" r="r" b="b"/>
              <a:pathLst>
                <a:path w="48895" h="24764">
                  <a:moveTo>
                    <a:pt x="40639" y="0"/>
                  </a:moveTo>
                  <a:lnTo>
                    <a:pt x="8127" y="0"/>
                  </a:lnTo>
                  <a:lnTo>
                    <a:pt x="8127" y="12192"/>
                  </a:lnTo>
                  <a:lnTo>
                    <a:pt x="0" y="12192"/>
                  </a:lnTo>
                  <a:lnTo>
                    <a:pt x="24383" y="24383"/>
                  </a:lnTo>
                  <a:lnTo>
                    <a:pt x="48767" y="12192"/>
                  </a:lnTo>
                  <a:lnTo>
                    <a:pt x="40639" y="12192"/>
                  </a:lnTo>
                  <a:lnTo>
                    <a:pt x="40639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 descr=""/>
            <p:cNvSpPr/>
            <p:nvPr/>
          </p:nvSpPr>
          <p:spPr>
            <a:xfrm>
              <a:off x="3003804" y="5003292"/>
              <a:ext cx="1140460" cy="917575"/>
            </a:xfrm>
            <a:custGeom>
              <a:avLst/>
              <a:gdLst/>
              <a:ahLst/>
              <a:cxnLst/>
              <a:rect l="l" t="t" r="r" b="b"/>
              <a:pathLst>
                <a:path w="1140460" h="917575">
                  <a:moveTo>
                    <a:pt x="1048257" y="0"/>
                  </a:moveTo>
                  <a:lnTo>
                    <a:pt x="91693" y="0"/>
                  </a:lnTo>
                  <a:lnTo>
                    <a:pt x="55989" y="7201"/>
                  </a:lnTo>
                  <a:lnTo>
                    <a:pt x="26844" y="26844"/>
                  </a:lnTo>
                  <a:lnTo>
                    <a:pt x="7201" y="55989"/>
                  </a:lnTo>
                  <a:lnTo>
                    <a:pt x="0" y="91693"/>
                  </a:lnTo>
                  <a:lnTo>
                    <a:pt x="0" y="825703"/>
                  </a:lnTo>
                  <a:lnTo>
                    <a:pt x="7201" y="861415"/>
                  </a:lnTo>
                  <a:lnTo>
                    <a:pt x="26844" y="890577"/>
                  </a:lnTo>
                  <a:lnTo>
                    <a:pt x="55989" y="910238"/>
                  </a:lnTo>
                  <a:lnTo>
                    <a:pt x="91693" y="917447"/>
                  </a:lnTo>
                  <a:lnTo>
                    <a:pt x="1048257" y="917447"/>
                  </a:lnTo>
                  <a:lnTo>
                    <a:pt x="1083962" y="910238"/>
                  </a:lnTo>
                  <a:lnTo>
                    <a:pt x="1113107" y="890577"/>
                  </a:lnTo>
                  <a:lnTo>
                    <a:pt x="1132750" y="861415"/>
                  </a:lnTo>
                  <a:lnTo>
                    <a:pt x="1139951" y="825703"/>
                  </a:lnTo>
                  <a:lnTo>
                    <a:pt x="1139951" y="91693"/>
                  </a:lnTo>
                  <a:lnTo>
                    <a:pt x="1132750" y="55989"/>
                  </a:lnTo>
                  <a:lnTo>
                    <a:pt x="1113107" y="26844"/>
                  </a:lnTo>
                  <a:lnTo>
                    <a:pt x="1083962" y="7201"/>
                  </a:lnTo>
                  <a:lnTo>
                    <a:pt x="1048257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 descr=""/>
            <p:cNvSpPr/>
            <p:nvPr/>
          </p:nvSpPr>
          <p:spPr>
            <a:xfrm>
              <a:off x="3003804" y="5003292"/>
              <a:ext cx="1140460" cy="917575"/>
            </a:xfrm>
            <a:custGeom>
              <a:avLst/>
              <a:gdLst/>
              <a:ahLst/>
              <a:cxnLst/>
              <a:rect l="l" t="t" r="r" b="b"/>
              <a:pathLst>
                <a:path w="1140460" h="917575">
                  <a:moveTo>
                    <a:pt x="0" y="91693"/>
                  </a:moveTo>
                  <a:lnTo>
                    <a:pt x="7201" y="55989"/>
                  </a:lnTo>
                  <a:lnTo>
                    <a:pt x="26844" y="26844"/>
                  </a:lnTo>
                  <a:lnTo>
                    <a:pt x="55989" y="7201"/>
                  </a:lnTo>
                  <a:lnTo>
                    <a:pt x="91693" y="0"/>
                  </a:lnTo>
                  <a:lnTo>
                    <a:pt x="1048257" y="0"/>
                  </a:lnTo>
                  <a:lnTo>
                    <a:pt x="1083962" y="7201"/>
                  </a:lnTo>
                  <a:lnTo>
                    <a:pt x="1113107" y="26844"/>
                  </a:lnTo>
                  <a:lnTo>
                    <a:pt x="1132750" y="55989"/>
                  </a:lnTo>
                  <a:lnTo>
                    <a:pt x="1139951" y="91693"/>
                  </a:lnTo>
                  <a:lnTo>
                    <a:pt x="1139951" y="825703"/>
                  </a:lnTo>
                  <a:lnTo>
                    <a:pt x="1132750" y="861415"/>
                  </a:lnTo>
                  <a:lnTo>
                    <a:pt x="1113107" y="890577"/>
                  </a:lnTo>
                  <a:lnTo>
                    <a:pt x="1083962" y="910238"/>
                  </a:lnTo>
                  <a:lnTo>
                    <a:pt x="1048257" y="917447"/>
                  </a:lnTo>
                  <a:lnTo>
                    <a:pt x="91693" y="917447"/>
                  </a:lnTo>
                  <a:lnTo>
                    <a:pt x="55989" y="910238"/>
                  </a:lnTo>
                  <a:lnTo>
                    <a:pt x="26844" y="890577"/>
                  </a:lnTo>
                  <a:lnTo>
                    <a:pt x="7201" y="861415"/>
                  </a:lnTo>
                  <a:lnTo>
                    <a:pt x="0" y="825703"/>
                  </a:lnTo>
                  <a:lnTo>
                    <a:pt x="0" y="91693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2" name="object 62" descr=""/>
          <p:cNvSpPr txBox="1"/>
          <p:nvPr/>
        </p:nvSpPr>
        <p:spPr>
          <a:xfrm>
            <a:off x="3079750" y="5164963"/>
            <a:ext cx="988060" cy="57785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ctr" marL="12700" marR="5080">
              <a:lnSpc>
                <a:spcPct val="88100"/>
              </a:lnSpc>
              <a:spcBef>
                <a:spcPts val="215"/>
              </a:spcBef>
            </a:pPr>
            <a:r>
              <a:rPr dirty="0" sz="800">
                <a:latin typeface="Trebuchet MS"/>
                <a:cs typeface="Trebuchet MS"/>
              </a:rPr>
              <a:t>Wildflower</a:t>
            </a:r>
            <a:r>
              <a:rPr dirty="0" sz="800" spc="40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Business </a:t>
            </a:r>
            <a:r>
              <a:rPr dirty="0" sz="800" spc="-20">
                <a:latin typeface="Trebuchet MS"/>
                <a:cs typeface="Trebuchet MS"/>
              </a:rPr>
              <a:t>review,</a:t>
            </a:r>
            <a:r>
              <a:rPr dirty="0" sz="800" spc="-40">
                <a:latin typeface="Trebuchet MS"/>
                <a:cs typeface="Trebuchet MS"/>
              </a:rPr>
              <a:t> </a:t>
            </a:r>
            <a:r>
              <a:rPr dirty="0" sz="800" spc="-30">
                <a:latin typeface="Trebuchet MS"/>
                <a:cs typeface="Trebuchet MS"/>
              </a:rPr>
              <a:t>inc.</a:t>
            </a:r>
            <a:r>
              <a:rPr dirty="0" sz="800" spc="-20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harvest </a:t>
            </a:r>
            <a:r>
              <a:rPr dirty="0" sz="800">
                <a:latin typeface="Trebuchet MS"/>
                <a:cs typeface="Trebuchet MS"/>
              </a:rPr>
              <a:t>forecasting</a:t>
            </a:r>
            <a:r>
              <a:rPr dirty="0" sz="800" spc="185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review, </a:t>
            </a:r>
            <a:r>
              <a:rPr dirty="0" sz="800">
                <a:latin typeface="Trebuchet MS"/>
                <a:cs typeface="Trebuchet MS"/>
              </a:rPr>
              <a:t>distribution</a:t>
            </a:r>
            <a:r>
              <a:rPr dirty="0" sz="800" spc="10">
                <a:latin typeface="Trebuchet MS"/>
                <a:cs typeface="Trebuchet MS"/>
              </a:rPr>
              <a:t> </a:t>
            </a:r>
            <a:r>
              <a:rPr dirty="0" sz="800" spc="-25">
                <a:latin typeface="Trebuchet MS"/>
                <a:cs typeface="Trebuchet MS"/>
              </a:rPr>
              <a:t>and </a:t>
            </a:r>
            <a:r>
              <a:rPr dirty="0" sz="800" spc="-10">
                <a:latin typeface="Trebuchet MS"/>
                <a:cs typeface="Trebuchet MS"/>
              </a:rPr>
              <a:t>marketing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63" name="object 63" descr=""/>
          <p:cNvGrpSpPr/>
          <p:nvPr/>
        </p:nvGrpSpPr>
        <p:grpSpPr>
          <a:xfrm>
            <a:off x="2997707" y="5945123"/>
            <a:ext cx="1152525" cy="457200"/>
            <a:chOff x="2997707" y="5945123"/>
            <a:chExt cx="1152525" cy="457200"/>
          </a:xfrm>
        </p:grpSpPr>
        <p:sp>
          <p:nvSpPr>
            <p:cNvPr id="64" name="object 64" descr=""/>
            <p:cNvSpPr/>
            <p:nvPr/>
          </p:nvSpPr>
          <p:spPr>
            <a:xfrm>
              <a:off x="3549395" y="5945123"/>
              <a:ext cx="48895" cy="20320"/>
            </a:xfrm>
            <a:custGeom>
              <a:avLst/>
              <a:gdLst/>
              <a:ahLst/>
              <a:cxnLst/>
              <a:rect l="l" t="t" r="r" b="b"/>
              <a:pathLst>
                <a:path w="48895" h="20320">
                  <a:moveTo>
                    <a:pt x="40639" y="0"/>
                  </a:moveTo>
                  <a:lnTo>
                    <a:pt x="8127" y="0"/>
                  </a:lnTo>
                  <a:lnTo>
                    <a:pt x="8127" y="9906"/>
                  </a:lnTo>
                  <a:lnTo>
                    <a:pt x="0" y="9906"/>
                  </a:lnTo>
                  <a:lnTo>
                    <a:pt x="24383" y="19812"/>
                  </a:lnTo>
                  <a:lnTo>
                    <a:pt x="48767" y="9906"/>
                  </a:lnTo>
                  <a:lnTo>
                    <a:pt x="40639" y="9906"/>
                  </a:lnTo>
                  <a:lnTo>
                    <a:pt x="40639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 descr=""/>
            <p:cNvSpPr/>
            <p:nvPr/>
          </p:nvSpPr>
          <p:spPr>
            <a:xfrm>
              <a:off x="3003803" y="5990843"/>
              <a:ext cx="1140460" cy="405765"/>
            </a:xfrm>
            <a:custGeom>
              <a:avLst/>
              <a:gdLst/>
              <a:ahLst/>
              <a:cxnLst/>
              <a:rect l="l" t="t" r="r" b="b"/>
              <a:pathLst>
                <a:path w="1140460" h="405764">
                  <a:moveTo>
                    <a:pt x="1099438" y="0"/>
                  </a:moveTo>
                  <a:lnTo>
                    <a:pt x="40512" y="0"/>
                  </a:lnTo>
                  <a:lnTo>
                    <a:pt x="24753" y="3185"/>
                  </a:lnTo>
                  <a:lnTo>
                    <a:pt x="11874" y="11872"/>
                  </a:lnTo>
                  <a:lnTo>
                    <a:pt x="3186" y="24758"/>
                  </a:lnTo>
                  <a:lnTo>
                    <a:pt x="0" y="40538"/>
                  </a:lnTo>
                  <a:lnTo>
                    <a:pt x="0" y="364845"/>
                  </a:lnTo>
                  <a:lnTo>
                    <a:pt x="3186" y="380625"/>
                  </a:lnTo>
                  <a:lnTo>
                    <a:pt x="11874" y="393511"/>
                  </a:lnTo>
                  <a:lnTo>
                    <a:pt x="24753" y="402198"/>
                  </a:lnTo>
                  <a:lnTo>
                    <a:pt x="40512" y="405383"/>
                  </a:lnTo>
                  <a:lnTo>
                    <a:pt x="1099438" y="405383"/>
                  </a:lnTo>
                  <a:lnTo>
                    <a:pt x="1115198" y="402198"/>
                  </a:lnTo>
                  <a:lnTo>
                    <a:pt x="1128077" y="393511"/>
                  </a:lnTo>
                  <a:lnTo>
                    <a:pt x="1136765" y="380625"/>
                  </a:lnTo>
                  <a:lnTo>
                    <a:pt x="1139951" y="364845"/>
                  </a:lnTo>
                  <a:lnTo>
                    <a:pt x="1139951" y="40538"/>
                  </a:lnTo>
                  <a:lnTo>
                    <a:pt x="1136765" y="24758"/>
                  </a:lnTo>
                  <a:lnTo>
                    <a:pt x="1128077" y="11872"/>
                  </a:lnTo>
                  <a:lnTo>
                    <a:pt x="1115198" y="3185"/>
                  </a:lnTo>
                  <a:lnTo>
                    <a:pt x="1099438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6" name="object 66" descr=""/>
            <p:cNvSpPr/>
            <p:nvPr/>
          </p:nvSpPr>
          <p:spPr>
            <a:xfrm>
              <a:off x="3003803" y="5990843"/>
              <a:ext cx="1140460" cy="405765"/>
            </a:xfrm>
            <a:custGeom>
              <a:avLst/>
              <a:gdLst/>
              <a:ahLst/>
              <a:cxnLst/>
              <a:rect l="l" t="t" r="r" b="b"/>
              <a:pathLst>
                <a:path w="1140460" h="405764">
                  <a:moveTo>
                    <a:pt x="0" y="40538"/>
                  </a:moveTo>
                  <a:lnTo>
                    <a:pt x="3186" y="24758"/>
                  </a:lnTo>
                  <a:lnTo>
                    <a:pt x="11874" y="11872"/>
                  </a:lnTo>
                  <a:lnTo>
                    <a:pt x="24753" y="3185"/>
                  </a:lnTo>
                  <a:lnTo>
                    <a:pt x="40512" y="0"/>
                  </a:lnTo>
                  <a:lnTo>
                    <a:pt x="1099438" y="0"/>
                  </a:lnTo>
                  <a:lnTo>
                    <a:pt x="1115198" y="3185"/>
                  </a:lnTo>
                  <a:lnTo>
                    <a:pt x="1128077" y="11872"/>
                  </a:lnTo>
                  <a:lnTo>
                    <a:pt x="1136765" y="24758"/>
                  </a:lnTo>
                  <a:lnTo>
                    <a:pt x="1139951" y="40538"/>
                  </a:lnTo>
                  <a:lnTo>
                    <a:pt x="1139951" y="364845"/>
                  </a:lnTo>
                  <a:lnTo>
                    <a:pt x="1136765" y="380625"/>
                  </a:lnTo>
                  <a:lnTo>
                    <a:pt x="1128077" y="393511"/>
                  </a:lnTo>
                  <a:lnTo>
                    <a:pt x="1115198" y="402198"/>
                  </a:lnTo>
                  <a:lnTo>
                    <a:pt x="1099438" y="405383"/>
                  </a:lnTo>
                  <a:lnTo>
                    <a:pt x="40512" y="405383"/>
                  </a:lnTo>
                  <a:lnTo>
                    <a:pt x="24753" y="402198"/>
                  </a:lnTo>
                  <a:lnTo>
                    <a:pt x="11874" y="393511"/>
                  </a:lnTo>
                  <a:lnTo>
                    <a:pt x="3186" y="380625"/>
                  </a:lnTo>
                  <a:lnTo>
                    <a:pt x="0" y="364845"/>
                  </a:lnTo>
                  <a:lnTo>
                    <a:pt x="0" y="40538"/>
                  </a:lnTo>
                  <a:close/>
                </a:path>
              </a:pathLst>
            </a:custGeom>
            <a:ln w="12191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7" name="object 67" descr=""/>
          <p:cNvSpPr txBox="1"/>
          <p:nvPr/>
        </p:nvSpPr>
        <p:spPr>
          <a:xfrm>
            <a:off x="3022276" y="6003747"/>
            <a:ext cx="1103630" cy="36322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ctr" marL="20955" marR="12700">
              <a:lnSpc>
                <a:spcPct val="88100"/>
              </a:lnSpc>
              <a:spcBef>
                <a:spcPts val="215"/>
              </a:spcBef>
            </a:pPr>
            <a:r>
              <a:rPr dirty="0" sz="800">
                <a:latin typeface="Trebuchet MS"/>
                <a:cs typeface="Trebuchet MS"/>
              </a:rPr>
              <a:t>Soft</a:t>
            </a:r>
            <a:r>
              <a:rPr dirty="0" sz="800" spc="135">
                <a:latin typeface="Trebuchet MS"/>
                <a:cs typeface="Trebuchet MS"/>
              </a:rPr>
              <a:t> </a:t>
            </a:r>
            <a:r>
              <a:rPr dirty="0" sz="800">
                <a:latin typeface="Trebuchet MS"/>
                <a:cs typeface="Trebuchet MS"/>
              </a:rPr>
              <a:t>plastics</a:t>
            </a:r>
            <a:r>
              <a:rPr dirty="0" sz="800" spc="120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recycling </a:t>
            </a:r>
            <a:r>
              <a:rPr dirty="0" sz="800">
                <a:latin typeface="Trebuchet MS"/>
                <a:cs typeface="Trebuchet MS"/>
              </a:rPr>
              <a:t>infrastructure</a:t>
            </a:r>
            <a:r>
              <a:rPr dirty="0" sz="800" spc="90">
                <a:latin typeface="Trebuchet MS"/>
                <a:cs typeface="Trebuchet MS"/>
              </a:rPr>
              <a:t> </a:t>
            </a:r>
            <a:r>
              <a:rPr dirty="0" sz="800" spc="-25">
                <a:latin typeface="Trebuchet MS"/>
                <a:cs typeface="Trebuchet MS"/>
              </a:rPr>
              <a:t>and </a:t>
            </a:r>
            <a:r>
              <a:rPr dirty="0" sz="800" spc="-10">
                <a:latin typeface="Trebuchet MS"/>
                <a:cs typeface="Trebuchet MS"/>
              </a:rPr>
              <a:t>development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68" name="object 68" descr=""/>
          <p:cNvSpPr/>
          <p:nvPr/>
        </p:nvSpPr>
        <p:spPr>
          <a:xfrm>
            <a:off x="4291584" y="3061716"/>
            <a:ext cx="1141730" cy="1184275"/>
          </a:xfrm>
          <a:custGeom>
            <a:avLst/>
            <a:gdLst/>
            <a:ahLst/>
            <a:cxnLst/>
            <a:rect l="l" t="t" r="r" b="b"/>
            <a:pathLst>
              <a:path w="1141729" h="1184275">
                <a:moveTo>
                  <a:pt x="1027302" y="0"/>
                </a:moveTo>
                <a:lnTo>
                  <a:pt x="114173" y="0"/>
                </a:lnTo>
                <a:lnTo>
                  <a:pt x="69705" y="8963"/>
                </a:lnTo>
                <a:lnTo>
                  <a:pt x="33416" y="33416"/>
                </a:lnTo>
                <a:lnTo>
                  <a:pt x="8963" y="69705"/>
                </a:lnTo>
                <a:lnTo>
                  <a:pt x="0" y="114173"/>
                </a:lnTo>
                <a:lnTo>
                  <a:pt x="0" y="1069975"/>
                </a:lnTo>
                <a:lnTo>
                  <a:pt x="8963" y="1114442"/>
                </a:lnTo>
                <a:lnTo>
                  <a:pt x="33416" y="1150731"/>
                </a:lnTo>
                <a:lnTo>
                  <a:pt x="69705" y="1175184"/>
                </a:lnTo>
                <a:lnTo>
                  <a:pt x="114173" y="1184148"/>
                </a:lnTo>
                <a:lnTo>
                  <a:pt x="1027302" y="1184148"/>
                </a:lnTo>
                <a:lnTo>
                  <a:pt x="1071770" y="1175184"/>
                </a:lnTo>
                <a:lnTo>
                  <a:pt x="1108059" y="1150731"/>
                </a:lnTo>
                <a:lnTo>
                  <a:pt x="1132512" y="1114442"/>
                </a:lnTo>
                <a:lnTo>
                  <a:pt x="1141476" y="1069975"/>
                </a:lnTo>
                <a:lnTo>
                  <a:pt x="1141476" y="114173"/>
                </a:lnTo>
                <a:lnTo>
                  <a:pt x="1132512" y="69705"/>
                </a:lnTo>
                <a:lnTo>
                  <a:pt x="1108059" y="33416"/>
                </a:lnTo>
                <a:lnTo>
                  <a:pt x="1071770" y="8963"/>
                </a:lnTo>
                <a:lnTo>
                  <a:pt x="1027302" y="0"/>
                </a:lnTo>
                <a:close/>
              </a:path>
            </a:pathLst>
          </a:custGeom>
          <a:solidFill>
            <a:srgbClr val="BD830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 descr=""/>
          <p:cNvSpPr txBox="1"/>
          <p:nvPr/>
        </p:nvSpPr>
        <p:spPr>
          <a:xfrm>
            <a:off x="4420615" y="3462985"/>
            <a:ext cx="883285" cy="363855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algn="ctr" marL="12700" marR="5080">
              <a:lnSpc>
                <a:spcPct val="88200"/>
              </a:lnSpc>
              <a:spcBef>
                <a:spcPts val="219"/>
              </a:spcBef>
            </a:pPr>
            <a:r>
              <a:rPr dirty="0" sz="800">
                <a:solidFill>
                  <a:srgbClr val="FFFFFF"/>
                </a:solidFill>
                <a:latin typeface="Trebuchet MS"/>
                <a:cs typeface="Trebuchet MS"/>
              </a:rPr>
              <a:t>Ngarrindjeri</a:t>
            </a:r>
            <a:r>
              <a:rPr dirty="0" sz="800" spc="3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 spc="-20">
                <a:solidFill>
                  <a:srgbClr val="FFFFFF"/>
                </a:solidFill>
                <a:latin typeface="Trebuchet MS"/>
                <a:cs typeface="Trebuchet MS"/>
              </a:rPr>
              <a:t>Ruwe </a:t>
            </a:r>
            <a:r>
              <a:rPr dirty="0" sz="800" spc="-10">
                <a:solidFill>
                  <a:srgbClr val="FFFFFF"/>
                </a:solidFill>
                <a:latin typeface="Trebuchet MS"/>
                <a:cs typeface="Trebuchet MS"/>
              </a:rPr>
              <a:t>Empowered Communities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70" name="object 70" descr=""/>
          <p:cNvGrpSpPr/>
          <p:nvPr/>
        </p:nvGrpSpPr>
        <p:grpSpPr>
          <a:xfrm>
            <a:off x="4297426" y="4267961"/>
            <a:ext cx="1154430" cy="360680"/>
            <a:chOff x="4297426" y="4267961"/>
            <a:chExt cx="1154430" cy="360680"/>
          </a:xfrm>
        </p:grpSpPr>
        <p:sp>
          <p:nvSpPr>
            <p:cNvPr id="71" name="object 71" descr=""/>
            <p:cNvSpPr/>
            <p:nvPr/>
          </p:nvSpPr>
          <p:spPr>
            <a:xfrm>
              <a:off x="4846701" y="4267961"/>
              <a:ext cx="50165" cy="46355"/>
            </a:xfrm>
            <a:custGeom>
              <a:avLst/>
              <a:gdLst/>
              <a:ahLst/>
              <a:cxnLst/>
              <a:rect l="l" t="t" r="r" b="b"/>
              <a:pathLst>
                <a:path w="50164" h="46354">
                  <a:moveTo>
                    <a:pt x="41275" y="0"/>
                  </a:moveTo>
                  <a:lnTo>
                    <a:pt x="7874" y="507"/>
                  </a:lnTo>
                  <a:lnTo>
                    <a:pt x="8254" y="23368"/>
                  </a:lnTo>
                  <a:lnTo>
                    <a:pt x="0" y="23494"/>
                  </a:lnTo>
                  <a:lnTo>
                    <a:pt x="25273" y="46100"/>
                  </a:lnTo>
                  <a:lnTo>
                    <a:pt x="49911" y="22732"/>
                  </a:lnTo>
                  <a:lnTo>
                    <a:pt x="41528" y="22860"/>
                  </a:lnTo>
                  <a:lnTo>
                    <a:pt x="41275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 descr=""/>
            <p:cNvSpPr/>
            <p:nvPr/>
          </p:nvSpPr>
          <p:spPr>
            <a:xfrm>
              <a:off x="4303776" y="4337303"/>
              <a:ext cx="1141730" cy="285115"/>
            </a:xfrm>
            <a:custGeom>
              <a:avLst/>
              <a:gdLst/>
              <a:ahLst/>
              <a:cxnLst/>
              <a:rect l="l" t="t" r="r" b="b"/>
              <a:pathLst>
                <a:path w="1141729" h="285114">
                  <a:moveTo>
                    <a:pt x="1113027" y="0"/>
                  </a:moveTo>
                  <a:lnTo>
                    <a:pt x="28448" y="0"/>
                  </a:lnTo>
                  <a:lnTo>
                    <a:pt x="17359" y="2230"/>
                  </a:lnTo>
                  <a:lnTo>
                    <a:pt x="8318" y="8318"/>
                  </a:lnTo>
                  <a:lnTo>
                    <a:pt x="2230" y="17359"/>
                  </a:lnTo>
                  <a:lnTo>
                    <a:pt x="0" y="28448"/>
                  </a:lnTo>
                  <a:lnTo>
                    <a:pt x="0" y="256540"/>
                  </a:lnTo>
                  <a:lnTo>
                    <a:pt x="2230" y="267628"/>
                  </a:lnTo>
                  <a:lnTo>
                    <a:pt x="8318" y="276669"/>
                  </a:lnTo>
                  <a:lnTo>
                    <a:pt x="17359" y="282757"/>
                  </a:lnTo>
                  <a:lnTo>
                    <a:pt x="28448" y="284988"/>
                  </a:lnTo>
                  <a:lnTo>
                    <a:pt x="1113027" y="284988"/>
                  </a:lnTo>
                  <a:lnTo>
                    <a:pt x="1124116" y="282757"/>
                  </a:lnTo>
                  <a:lnTo>
                    <a:pt x="1133157" y="276669"/>
                  </a:lnTo>
                  <a:lnTo>
                    <a:pt x="1139245" y="267628"/>
                  </a:lnTo>
                  <a:lnTo>
                    <a:pt x="1141476" y="256540"/>
                  </a:lnTo>
                  <a:lnTo>
                    <a:pt x="1141476" y="28448"/>
                  </a:lnTo>
                  <a:lnTo>
                    <a:pt x="1139245" y="17359"/>
                  </a:lnTo>
                  <a:lnTo>
                    <a:pt x="1133157" y="8318"/>
                  </a:lnTo>
                  <a:lnTo>
                    <a:pt x="1124116" y="2230"/>
                  </a:lnTo>
                  <a:lnTo>
                    <a:pt x="1113027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3" name="object 73" descr=""/>
            <p:cNvSpPr/>
            <p:nvPr/>
          </p:nvSpPr>
          <p:spPr>
            <a:xfrm>
              <a:off x="4303776" y="4337303"/>
              <a:ext cx="1141730" cy="285115"/>
            </a:xfrm>
            <a:custGeom>
              <a:avLst/>
              <a:gdLst/>
              <a:ahLst/>
              <a:cxnLst/>
              <a:rect l="l" t="t" r="r" b="b"/>
              <a:pathLst>
                <a:path w="1141729" h="285114">
                  <a:moveTo>
                    <a:pt x="0" y="28448"/>
                  </a:moveTo>
                  <a:lnTo>
                    <a:pt x="2230" y="17359"/>
                  </a:lnTo>
                  <a:lnTo>
                    <a:pt x="8318" y="8318"/>
                  </a:lnTo>
                  <a:lnTo>
                    <a:pt x="17359" y="2230"/>
                  </a:lnTo>
                  <a:lnTo>
                    <a:pt x="28448" y="0"/>
                  </a:lnTo>
                  <a:lnTo>
                    <a:pt x="1113027" y="0"/>
                  </a:lnTo>
                  <a:lnTo>
                    <a:pt x="1124116" y="2230"/>
                  </a:lnTo>
                  <a:lnTo>
                    <a:pt x="1133157" y="8318"/>
                  </a:lnTo>
                  <a:lnTo>
                    <a:pt x="1139245" y="17359"/>
                  </a:lnTo>
                  <a:lnTo>
                    <a:pt x="1141476" y="28448"/>
                  </a:lnTo>
                  <a:lnTo>
                    <a:pt x="1141476" y="256540"/>
                  </a:lnTo>
                  <a:lnTo>
                    <a:pt x="1139245" y="267628"/>
                  </a:lnTo>
                  <a:lnTo>
                    <a:pt x="1133157" y="276669"/>
                  </a:lnTo>
                  <a:lnTo>
                    <a:pt x="1124116" y="282757"/>
                  </a:lnTo>
                  <a:lnTo>
                    <a:pt x="1113027" y="284988"/>
                  </a:lnTo>
                  <a:lnTo>
                    <a:pt x="28448" y="284988"/>
                  </a:lnTo>
                  <a:lnTo>
                    <a:pt x="17359" y="282757"/>
                  </a:lnTo>
                  <a:lnTo>
                    <a:pt x="8318" y="276669"/>
                  </a:lnTo>
                  <a:lnTo>
                    <a:pt x="2230" y="267628"/>
                  </a:lnTo>
                  <a:lnTo>
                    <a:pt x="0" y="256540"/>
                  </a:lnTo>
                  <a:lnTo>
                    <a:pt x="0" y="28448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4" name="object 74" descr=""/>
          <p:cNvSpPr txBox="1"/>
          <p:nvPr/>
        </p:nvSpPr>
        <p:spPr>
          <a:xfrm>
            <a:off x="4448936" y="4343780"/>
            <a:ext cx="852169" cy="254635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marL="220979" marR="5080" indent="-208915">
              <a:lnSpc>
                <a:spcPts val="840"/>
              </a:lnSpc>
              <a:spcBef>
                <a:spcPts val="229"/>
              </a:spcBef>
            </a:pPr>
            <a:r>
              <a:rPr dirty="0" sz="800">
                <a:latin typeface="Trebuchet MS"/>
                <a:cs typeface="Trebuchet MS"/>
              </a:rPr>
              <a:t>Youth</a:t>
            </a:r>
            <a:r>
              <a:rPr dirty="0" sz="800" spc="-5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Leadership Program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75" name="object 75" descr=""/>
          <p:cNvGrpSpPr/>
          <p:nvPr/>
        </p:nvGrpSpPr>
        <p:grpSpPr>
          <a:xfrm>
            <a:off x="4297679" y="4646676"/>
            <a:ext cx="1153795" cy="906780"/>
            <a:chOff x="4297679" y="4646676"/>
            <a:chExt cx="1153795" cy="906780"/>
          </a:xfrm>
        </p:grpSpPr>
        <p:sp>
          <p:nvSpPr>
            <p:cNvPr id="76" name="object 76" descr=""/>
            <p:cNvSpPr/>
            <p:nvPr/>
          </p:nvSpPr>
          <p:spPr>
            <a:xfrm>
              <a:off x="4849367" y="4646676"/>
              <a:ext cx="50800" cy="33655"/>
            </a:xfrm>
            <a:custGeom>
              <a:avLst/>
              <a:gdLst/>
              <a:ahLst/>
              <a:cxnLst/>
              <a:rect l="l" t="t" r="r" b="b"/>
              <a:pathLst>
                <a:path w="50800" h="33654">
                  <a:moveTo>
                    <a:pt x="41910" y="0"/>
                  </a:moveTo>
                  <a:lnTo>
                    <a:pt x="8382" y="0"/>
                  </a:lnTo>
                  <a:lnTo>
                    <a:pt x="8382" y="16763"/>
                  </a:lnTo>
                  <a:lnTo>
                    <a:pt x="0" y="16763"/>
                  </a:lnTo>
                  <a:lnTo>
                    <a:pt x="25146" y="33528"/>
                  </a:lnTo>
                  <a:lnTo>
                    <a:pt x="50292" y="16763"/>
                  </a:lnTo>
                  <a:lnTo>
                    <a:pt x="41910" y="16763"/>
                  </a:lnTo>
                  <a:lnTo>
                    <a:pt x="41910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7" name="object 77" descr=""/>
            <p:cNvSpPr/>
            <p:nvPr/>
          </p:nvSpPr>
          <p:spPr>
            <a:xfrm>
              <a:off x="4303775" y="4706112"/>
              <a:ext cx="1141730" cy="841375"/>
            </a:xfrm>
            <a:custGeom>
              <a:avLst/>
              <a:gdLst/>
              <a:ahLst/>
              <a:cxnLst/>
              <a:rect l="l" t="t" r="r" b="b"/>
              <a:pathLst>
                <a:path w="1141729" h="841375">
                  <a:moveTo>
                    <a:pt x="1057402" y="0"/>
                  </a:moveTo>
                  <a:lnTo>
                    <a:pt x="84074" y="0"/>
                  </a:lnTo>
                  <a:lnTo>
                    <a:pt x="51381" y="6617"/>
                  </a:lnTo>
                  <a:lnTo>
                    <a:pt x="24653" y="24653"/>
                  </a:lnTo>
                  <a:lnTo>
                    <a:pt x="6617" y="51381"/>
                  </a:lnTo>
                  <a:lnTo>
                    <a:pt x="0" y="84074"/>
                  </a:lnTo>
                  <a:lnTo>
                    <a:pt x="0" y="757174"/>
                  </a:lnTo>
                  <a:lnTo>
                    <a:pt x="6617" y="789866"/>
                  </a:lnTo>
                  <a:lnTo>
                    <a:pt x="24653" y="816594"/>
                  </a:lnTo>
                  <a:lnTo>
                    <a:pt x="51381" y="834630"/>
                  </a:lnTo>
                  <a:lnTo>
                    <a:pt x="84074" y="841247"/>
                  </a:lnTo>
                  <a:lnTo>
                    <a:pt x="1057402" y="841247"/>
                  </a:lnTo>
                  <a:lnTo>
                    <a:pt x="1090094" y="834630"/>
                  </a:lnTo>
                  <a:lnTo>
                    <a:pt x="1116822" y="816594"/>
                  </a:lnTo>
                  <a:lnTo>
                    <a:pt x="1134858" y="789866"/>
                  </a:lnTo>
                  <a:lnTo>
                    <a:pt x="1141476" y="757174"/>
                  </a:lnTo>
                  <a:lnTo>
                    <a:pt x="1141476" y="84074"/>
                  </a:lnTo>
                  <a:lnTo>
                    <a:pt x="1134858" y="51381"/>
                  </a:lnTo>
                  <a:lnTo>
                    <a:pt x="1116822" y="24653"/>
                  </a:lnTo>
                  <a:lnTo>
                    <a:pt x="1090094" y="6617"/>
                  </a:lnTo>
                  <a:lnTo>
                    <a:pt x="1057402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8" name="object 78" descr=""/>
            <p:cNvSpPr/>
            <p:nvPr/>
          </p:nvSpPr>
          <p:spPr>
            <a:xfrm>
              <a:off x="4303775" y="4706112"/>
              <a:ext cx="1141730" cy="841375"/>
            </a:xfrm>
            <a:custGeom>
              <a:avLst/>
              <a:gdLst/>
              <a:ahLst/>
              <a:cxnLst/>
              <a:rect l="l" t="t" r="r" b="b"/>
              <a:pathLst>
                <a:path w="1141729" h="841375">
                  <a:moveTo>
                    <a:pt x="0" y="84074"/>
                  </a:moveTo>
                  <a:lnTo>
                    <a:pt x="6617" y="51381"/>
                  </a:lnTo>
                  <a:lnTo>
                    <a:pt x="24653" y="24653"/>
                  </a:lnTo>
                  <a:lnTo>
                    <a:pt x="51381" y="6617"/>
                  </a:lnTo>
                  <a:lnTo>
                    <a:pt x="84074" y="0"/>
                  </a:lnTo>
                  <a:lnTo>
                    <a:pt x="1057402" y="0"/>
                  </a:lnTo>
                  <a:lnTo>
                    <a:pt x="1090094" y="6617"/>
                  </a:lnTo>
                  <a:lnTo>
                    <a:pt x="1116822" y="24653"/>
                  </a:lnTo>
                  <a:lnTo>
                    <a:pt x="1134858" y="51381"/>
                  </a:lnTo>
                  <a:lnTo>
                    <a:pt x="1141476" y="84074"/>
                  </a:lnTo>
                  <a:lnTo>
                    <a:pt x="1141476" y="757174"/>
                  </a:lnTo>
                  <a:lnTo>
                    <a:pt x="1134858" y="789866"/>
                  </a:lnTo>
                  <a:lnTo>
                    <a:pt x="1116822" y="816594"/>
                  </a:lnTo>
                  <a:lnTo>
                    <a:pt x="1090094" y="834630"/>
                  </a:lnTo>
                  <a:lnTo>
                    <a:pt x="1057402" y="841247"/>
                  </a:lnTo>
                  <a:lnTo>
                    <a:pt x="84074" y="841247"/>
                  </a:lnTo>
                  <a:lnTo>
                    <a:pt x="51381" y="834630"/>
                  </a:lnTo>
                  <a:lnTo>
                    <a:pt x="24653" y="816594"/>
                  </a:lnTo>
                  <a:lnTo>
                    <a:pt x="6617" y="789866"/>
                  </a:lnTo>
                  <a:lnTo>
                    <a:pt x="0" y="757174"/>
                  </a:lnTo>
                  <a:lnTo>
                    <a:pt x="0" y="84074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9" name="object 79" descr=""/>
          <p:cNvSpPr txBox="1"/>
          <p:nvPr/>
        </p:nvSpPr>
        <p:spPr>
          <a:xfrm>
            <a:off x="4577841" y="4990591"/>
            <a:ext cx="591820" cy="254635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marL="12700" marR="5080" indent="4445">
              <a:lnSpc>
                <a:spcPts val="840"/>
              </a:lnSpc>
              <a:spcBef>
                <a:spcPts val="229"/>
              </a:spcBef>
            </a:pPr>
            <a:r>
              <a:rPr dirty="0" sz="800" spc="-10">
                <a:latin typeface="Trebuchet MS"/>
                <a:cs typeface="Trebuchet MS"/>
              </a:rPr>
              <a:t>Operational Governance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80" name="object 80" descr=""/>
          <p:cNvSpPr/>
          <p:nvPr/>
        </p:nvSpPr>
        <p:spPr>
          <a:xfrm>
            <a:off x="5518403" y="3051048"/>
            <a:ext cx="1141730" cy="1173480"/>
          </a:xfrm>
          <a:custGeom>
            <a:avLst/>
            <a:gdLst/>
            <a:ahLst/>
            <a:cxnLst/>
            <a:rect l="l" t="t" r="r" b="b"/>
            <a:pathLst>
              <a:path w="1141729" h="1173479">
                <a:moveTo>
                  <a:pt x="1027302" y="0"/>
                </a:moveTo>
                <a:lnTo>
                  <a:pt x="114173" y="0"/>
                </a:lnTo>
                <a:lnTo>
                  <a:pt x="69705" y="8963"/>
                </a:lnTo>
                <a:lnTo>
                  <a:pt x="33416" y="33416"/>
                </a:lnTo>
                <a:lnTo>
                  <a:pt x="8963" y="69705"/>
                </a:lnTo>
                <a:lnTo>
                  <a:pt x="0" y="114173"/>
                </a:lnTo>
                <a:lnTo>
                  <a:pt x="0" y="1059307"/>
                </a:lnTo>
                <a:lnTo>
                  <a:pt x="8963" y="1103774"/>
                </a:lnTo>
                <a:lnTo>
                  <a:pt x="33416" y="1140063"/>
                </a:lnTo>
                <a:lnTo>
                  <a:pt x="69705" y="1164516"/>
                </a:lnTo>
                <a:lnTo>
                  <a:pt x="114173" y="1173479"/>
                </a:lnTo>
                <a:lnTo>
                  <a:pt x="1027302" y="1173479"/>
                </a:lnTo>
                <a:lnTo>
                  <a:pt x="1071770" y="1164516"/>
                </a:lnTo>
                <a:lnTo>
                  <a:pt x="1108059" y="1140063"/>
                </a:lnTo>
                <a:lnTo>
                  <a:pt x="1132512" y="1103774"/>
                </a:lnTo>
                <a:lnTo>
                  <a:pt x="1141476" y="1059307"/>
                </a:lnTo>
                <a:lnTo>
                  <a:pt x="1141476" y="114173"/>
                </a:lnTo>
                <a:lnTo>
                  <a:pt x="1132512" y="69705"/>
                </a:lnTo>
                <a:lnTo>
                  <a:pt x="1108059" y="33416"/>
                </a:lnTo>
                <a:lnTo>
                  <a:pt x="1071770" y="8963"/>
                </a:lnTo>
                <a:lnTo>
                  <a:pt x="1027302" y="0"/>
                </a:lnTo>
                <a:close/>
              </a:path>
            </a:pathLst>
          </a:custGeom>
          <a:solidFill>
            <a:srgbClr val="BD830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 descr=""/>
          <p:cNvSpPr txBox="1"/>
          <p:nvPr/>
        </p:nvSpPr>
        <p:spPr>
          <a:xfrm>
            <a:off x="5591047" y="3448303"/>
            <a:ext cx="995680" cy="36322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ctr" marL="12700" marR="5080">
              <a:lnSpc>
                <a:spcPct val="88200"/>
              </a:lnSpc>
              <a:spcBef>
                <a:spcPts val="215"/>
              </a:spcBef>
            </a:pPr>
            <a:r>
              <a:rPr dirty="0" sz="800">
                <a:solidFill>
                  <a:srgbClr val="FFFFFF"/>
                </a:solidFill>
                <a:latin typeface="Trebuchet MS"/>
                <a:cs typeface="Trebuchet MS"/>
              </a:rPr>
              <a:t>Ngarrindjeri</a:t>
            </a:r>
            <a:r>
              <a:rPr dirty="0" sz="800" spc="9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>
                <a:solidFill>
                  <a:srgbClr val="FFFFFF"/>
                </a:solidFill>
                <a:latin typeface="Trebuchet MS"/>
                <a:cs typeface="Trebuchet MS"/>
              </a:rPr>
              <a:t>Lands</a:t>
            </a:r>
            <a:r>
              <a:rPr dirty="0" sz="800" spc="7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 spc="-50">
                <a:solidFill>
                  <a:srgbClr val="FFFFFF"/>
                </a:solidFill>
                <a:latin typeface="Trebuchet MS"/>
                <a:cs typeface="Trebuchet MS"/>
              </a:rPr>
              <a:t>&amp;</a:t>
            </a:r>
            <a:r>
              <a:rPr dirty="0" sz="800">
                <a:solidFill>
                  <a:srgbClr val="FFFFFF"/>
                </a:solidFill>
                <a:latin typeface="Trebuchet MS"/>
                <a:cs typeface="Trebuchet MS"/>
              </a:rPr>
              <a:t> Progress</a:t>
            </a:r>
            <a:r>
              <a:rPr dirty="0" sz="800" spc="24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 spc="-10">
                <a:solidFill>
                  <a:srgbClr val="FFFFFF"/>
                </a:solidFill>
                <a:latin typeface="Trebuchet MS"/>
                <a:cs typeface="Trebuchet MS"/>
              </a:rPr>
              <a:t>Aboriginal Corporation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82" name="object 82" descr=""/>
          <p:cNvGrpSpPr/>
          <p:nvPr/>
        </p:nvGrpSpPr>
        <p:grpSpPr>
          <a:xfrm>
            <a:off x="5551678" y="4249546"/>
            <a:ext cx="1153160" cy="714375"/>
            <a:chOff x="5551678" y="4249546"/>
            <a:chExt cx="1153160" cy="714375"/>
          </a:xfrm>
        </p:grpSpPr>
        <p:sp>
          <p:nvSpPr>
            <p:cNvPr id="83" name="object 83" descr=""/>
            <p:cNvSpPr/>
            <p:nvPr/>
          </p:nvSpPr>
          <p:spPr>
            <a:xfrm>
              <a:off x="6088634" y="4249546"/>
              <a:ext cx="50165" cy="50800"/>
            </a:xfrm>
            <a:custGeom>
              <a:avLst/>
              <a:gdLst/>
              <a:ahLst/>
              <a:cxnLst/>
              <a:rect l="l" t="t" r="r" b="b"/>
              <a:pathLst>
                <a:path w="50164" h="50800">
                  <a:moveTo>
                    <a:pt x="40639" y="0"/>
                  </a:moveTo>
                  <a:lnTo>
                    <a:pt x="7365" y="1396"/>
                  </a:lnTo>
                  <a:lnTo>
                    <a:pt x="8254" y="26288"/>
                  </a:lnTo>
                  <a:lnTo>
                    <a:pt x="0" y="26669"/>
                  </a:lnTo>
                  <a:lnTo>
                    <a:pt x="25907" y="50672"/>
                  </a:lnTo>
                  <a:lnTo>
                    <a:pt x="49911" y="24764"/>
                  </a:lnTo>
                  <a:lnTo>
                    <a:pt x="41528" y="25018"/>
                  </a:lnTo>
                  <a:lnTo>
                    <a:pt x="40639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 descr=""/>
            <p:cNvSpPr/>
            <p:nvPr/>
          </p:nvSpPr>
          <p:spPr>
            <a:xfrm>
              <a:off x="5558028" y="4325111"/>
              <a:ext cx="1140460" cy="632460"/>
            </a:xfrm>
            <a:custGeom>
              <a:avLst/>
              <a:gdLst/>
              <a:ahLst/>
              <a:cxnLst/>
              <a:rect l="l" t="t" r="r" b="b"/>
              <a:pathLst>
                <a:path w="1140459" h="632460">
                  <a:moveTo>
                    <a:pt x="1076705" y="0"/>
                  </a:moveTo>
                  <a:lnTo>
                    <a:pt x="63246" y="0"/>
                  </a:lnTo>
                  <a:lnTo>
                    <a:pt x="38629" y="4970"/>
                  </a:lnTo>
                  <a:lnTo>
                    <a:pt x="18526" y="18526"/>
                  </a:lnTo>
                  <a:lnTo>
                    <a:pt x="4970" y="38629"/>
                  </a:lnTo>
                  <a:lnTo>
                    <a:pt x="0" y="63245"/>
                  </a:lnTo>
                  <a:lnTo>
                    <a:pt x="0" y="569213"/>
                  </a:lnTo>
                  <a:lnTo>
                    <a:pt x="4970" y="593830"/>
                  </a:lnTo>
                  <a:lnTo>
                    <a:pt x="18526" y="613933"/>
                  </a:lnTo>
                  <a:lnTo>
                    <a:pt x="38629" y="627489"/>
                  </a:lnTo>
                  <a:lnTo>
                    <a:pt x="63246" y="632460"/>
                  </a:lnTo>
                  <a:lnTo>
                    <a:pt x="1076705" y="632460"/>
                  </a:lnTo>
                  <a:lnTo>
                    <a:pt x="1101322" y="627489"/>
                  </a:lnTo>
                  <a:lnTo>
                    <a:pt x="1121425" y="613933"/>
                  </a:lnTo>
                  <a:lnTo>
                    <a:pt x="1134981" y="593830"/>
                  </a:lnTo>
                  <a:lnTo>
                    <a:pt x="1139952" y="569213"/>
                  </a:lnTo>
                  <a:lnTo>
                    <a:pt x="1139952" y="63245"/>
                  </a:lnTo>
                  <a:lnTo>
                    <a:pt x="1134981" y="38629"/>
                  </a:lnTo>
                  <a:lnTo>
                    <a:pt x="1121425" y="18526"/>
                  </a:lnTo>
                  <a:lnTo>
                    <a:pt x="1101322" y="4970"/>
                  </a:lnTo>
                  <a:lnTo>
                    <a:pt x="1076705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5" name="object 85" descr=""/>
            <p:cNvSpPr/>
            <p:nvPr/>
          </p:nvSpPr>
          <p:spPr>
            <a:xfrm>
              <a:off x="5558028" y="4325111"/>
              <a:ext cx="1140460" cy="632460"/>
            </a:xfrm>
            <a:custGeom>
              <a:avLst/>
              <a:gdLst/>
              <a:ahLst/>
              <a:cxnLst/>
              <a:rect l="l" t="t" r="r" b="b"/>
              <a:pathLst>
                <a:path w="1140459" h="632460">
                  <a:moveTo>
                    <a:pt x="0" y="63245"/>
                  </a:moveTo>
                  <a:lnTo>
                    <a:pt x="4970" y="38629"/>
                  </a:lnTo>
                  <a:lnTo>
                    <a:pt x="18526" y="18526"/>
                  </a:lnTo>
                  <a:lnTo>
                    <a:pt x="38629" y="4970"/>
                  </a:lnTo>
                  <a:lnTo>
                    <a:pt x="63246" y="0"/>
                  </a:lnTo>
                  <a:lnTo>
                    <a:pt x="1076705" y="0"/>
                  </a:lnTo>
                  <a:lnTo>
                    <a:pt x="1101322" y="4970"/>
                  </a:lnTo>
                  <a:lnTo>
                    <a:pt x="1121425" y="18526"/>
                  </a:lnTo>
                  <a:lnTo>
                    <a:pt x="1134981" y="38629"/>
                  </a:lnTo>
                  <a:lnTo>
                    <a:pt x="1139952" y="63245"/>
                  </a:lnTo>
                  <a:lnTo>
                    <a:pt x="1139952" y="569213"/>
                  </a:lnTo>
                  <a:lnTo>
                    <a:pt x="1134981" y="593830"/>
                  </a:lnTo>
                  <a:lnTo>
                    <a:pt x="1121425" y="613933"/>
                  </a:lnTo>
                  <a:lnTo>
                    <a:pt x="1101322" y="627489"/>
                  </a:lnTo>
                  <a:lnTo>
                    <a:pt x="1076705" y="632460"/>
                  </a:lnTo>
                  <a:lnTo>
                    <a:pt x="63246" y="632460"/>
                  </a:lnTo>
                  <a:lnTo>
                    <a:pt x="38629" y="627489"/>
                  </a:lnTo>
                  <a:lnTo>
                    <a:pt x="18526" y="613933"/>
                  </a:lnTo>
                  <a:lnTo>
                    <a:pt x="4970" y="593830"/>
                  </a:lnTo>
                  <a:lnTo>
                    <a:pt x="0" y="569213"/>
                  </a:lnTo>
                  <a:lnTo>
                    <a:pt x="0" y="63245"/>
                  </a:lnTo>
                  <a:close/>
                </a:path>
              </a:pathLst>
            </a:custGeom>
            <a:ln w="12191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6" name="object 86" descr=""/>
          <p:cNvSpPr txBox="1"/>
          <p:nvPr/>
        </p:nvSpPr>
        <p:spPr>
          <a:xfrm>
            <a:off x="5590794" y="4344415"/>
            <a:ext cx="1072515" cy="57785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ctr" marL="12700" marR="5080" indent="635">
              <a:lnSpc>
                <a:spcPct val="88100"/>
              </a:lnSpc>
              <a:spcBef>
                <a:spcPts val="215"/>
              </a:spcBef>
            </a:pPr>
            <a:r>
              <a:rPr dirty="0" sz="800">
                <a:latin typeface="Trebuchet MS"/>
                <a:cs typeface="Trebuchet MS"/>
              </a:rPr>
              <a:t>Policy</a:t>
            </a:r>
            <a:r>
              <a:rPr dirty="0" sz="800" spc="20">
                <a:latin typeface="Trebuchet MS"/>
                <a:cs typeface="Trebuchet MS"/>
              </a:rPr>
              <a:t> </a:t>
            </a:r>
            <a:r>
              <a:rPr dirty="0" sz="800">
                <a:latin typeface="Trebuchet MS"/>
                <a:cs typeface="Trebuchet MS"/>
              </a:rPr>
              <a:t>and</a:t>
            </a:r>
            <a:r>
              <a:rPr dirty="0" sz="800" spc="25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process reviews, </a:t>
            </a:r>
            <a:r>
              <a:rPr dirty="0" sz="800">
                <a:latin typeface="Trebuchet MS"/>
                <a:cs typeface="Trebuchet MS"/>
              </a:rPr>
              <a:t>recommendations</a:t>
            </a:r>
            <a:r>
              <a:rPr dirty="0" sz="800" spc="170">
                <a:latin typeface="Trebuchet MS"/>
                <a:cs typeface="Trebuchet MS"/>
              </a:rPr>
              <a:t> </a:t>
            </a:r>
            <a:r>
              <a:rPr dirty="0" sz="800" spc="-25">
                <a:latin typeface="Trebuchet MS"/>
                <a:cs typeface="Trebuchet MS"/>
              </a:rPr>
              <a:t>and </a:t>
            </a:r>
            <a:r>
              <a:rPr dirty="0" sz="800" spc="-10">
                <a:latin typeface="Trebuchet MS"/>
                <a:cs typeface="Trebuchet MS"/>
              </a:rPr>
              <a:t>implementation</a:t>
            </a:r>
            <a:r>
              <a:rPr dirty="0" sz="800" spc="500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support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87" name="object 87" descr=""/>
          <p:cNvGrpSpPr/>
          <p:nvPr/>
        </p:nvGrpSpPr>
        <p:grpSpPr>
          <a:xfrm>
            <a:off x="5566917" y="4982209"/>
            <a:ext cx="1153160" cy="576580"/>
            <a:chOff x="5566917" y="4982209"/>
            <a:chExt cx="1153160" cy="576580"/>
          </a:xfrm>
        </p:grpSpPr>
        <p:sp>
          <p:nvSpPr>
            <p:cNvPr id="88" name="object 88" descr=""/>
            <p:cNvSpPr/>
            <p:nvPr/>
          </p:nvSpPr>
          <p:spPr>
            <a:xfrm>
              <a:off x="6111493" y="4982209"/>
              <a:ext cx="50165" cy="50800"/>
            </a:xfrm>
            <a:custGeom>
              <a:avLst/>
              <a:gdLst/>
              <a:ahLst/>
              <a:cxnLst/>
              <a:rect l="l" t="t" r="r" b="b"/>
              <a:pathLst>
                <a:path w="50164" h="50800">
                  <a:moveTo>
                    <a:pt x="41020" y="0"/>
                  </a:moveTo>
                  <a:lnTo>
                    <a:pt x="7746" y="762"/>
                  </a:lnTo>
                  <a:lnTo>
                    <a:pt x="8381" y="25781"/>
                  </a:lnTo>
                  <a:lnTo>
                    <a:pt x="0" y="25907"/>
                  </a:lnTo>
                  <a:lnTo>
                    <a:pt x="25526" y="50291"/>
                  </a:lnTo>
                  <a:lnTo>
                    <a:pt x="49910" y="24764"/>
                  </a:lnTo>
                  <a:lnTo>
                    <a:pt x="41655" y="25018"/>
                  </a:lnTo>
                  <a:lnTo>
                    <a:pt x="41020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9" name="object 89" descr=""/>
            <p:cNvSpPr/>
            <p:nvPr/>
          </p:nvSpPr>
          <p:spPr>
            <a:xfrm>
              <a:off x="5573267" y="5058155"/>
              <a:ext cx="1140460" cy="494030"/>
            </a:xfrm>
            <a:custGeom>
              <a:avLst/>
              <a:gdLst/>
              <a:ahLst/>
              <a:cxnLst/>
              <a:rect l="l" t="t" r="r" b="b"/>
              <a:pathLst>
                <a:path w="1140459" h="494029">
                  <a:moveTo>
                    <a:pt x="1090549" y="0"/>
                  </a:moveTo>
                  <a:lnTo>
                    <a:pt x="49403" y="0"/>
                  </a:lnTo>
                  <a:lnTo>
                    <a:pt x="30164" y="3879"/>
                  </a:lnTo>
                  <a:lnTo>
                    <a:pt x="14462" y="14462"/>
                  </a:lnTo>
                  <a:lnTo>
                    <a:pt x="3879" y="30164"/>
                  </a:lnTo>
                  <a:lnTo>
                    <a:pt x="0" y="49403"/>
                  </a:lnTo>
                  <a:lnTo>
                    <a:pt x="0" y="444373"/>
                  </a:lnTo>
                  <a:lnTo>
                    <a:pt x="3879" y="463611"/>
                  </a:lnTo>
                  <a:lnTo>
                    <a:pt x="14462" y="479313"/>
                  </a:lnTo>
                  <a:lnTo>
                    <a:pt x="30164" y="489896"/>
                  </a:lnTo>
                  <a:lnTo>
                    <a:pt x="49403" y="493776"/>
                  </a:lnTo>
                  <a:lnTo>
                    <a:pt x="1090549" y="493776"/>
                  </a:lnTo>
                  <a:lnTo>
                    <a:pt x="1109787" y="489896"/>
                  </a:lnTo>
                  <a:lnTo>
                    <a:pt x="1125489" y="479313"/>
                  </a:lnTo>
                  <a:lnTo>
                    <a:pt x="1136072" y="463611"/>
                  </a:lnTo>
                  <a:lnTo>
                    <a:pt x="1139952" y="444373"/>
                  </a:lnTo>
                  <a:lnTo>
                    <a:pt x="1139952" y="49403"/>
                  </a:lnTo>
                  <a:lnTo>
                    <a:pt x="1136072" y="30164"/>
                  </a:lnTo>
                  <a:lnTo>
                    <a:pt x="1125489" y="14462"/>
                  </a:lnTo>
                  <a:lnTo>
                    <a:pt x="1109787" y="3879"/>
                  </a:lnTo>
                  <a:lnTo>
                    <a:pt x="1090549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0" name="object 90" descr=""/>
            <p:cNvSpPr/>
            <p:nvPr/>
          </p:nvSpPr>
          <p:spPr>
            <a:xfrm>
              <a:off x="5573267" y="5058155"/>
              <a:ext cx="1140460" cy="494030"/>
            </a:xfrm>
            <a:custGeom>
              <a:avLst/>
              <a:gdLst/>
              <a:ahLst/>
              <a:cxnLst/>
              <a:rect l="l" t="t" r="r" b="b"/>
              <a:pathLst>
                <a:path w="1140459" h="494029">
                  <a:moveTo>
                    <a:pt x="0" y="49403"/>
                  </a:moveTo>
                  <a:lnTo>
                    <a:pt x="3879" y="30164"/>
                  </a:lnTo>
                  <a:lnTo>
                    <a:pt x="14462" y="14462"/>
                  </a:lnTo>
                  <a:lnTo>
                    <a:pt x="30164" y="3879"/>
                  </a:lnTo>
                  <a:lnTo>
                    <a:pt x="49403" y="0"/>
                  </a:lnTo>
                  <a:lnTo>
                    <a:pt x="1090549" y="0"/>
                  </a:lnTo>
                  <a:lnTo>
                    <a:pt x="1109787" y="3879"/>
                  </a:lnTo>
                  <a:lnTo>
                    <a:pt x="1125489" y="14462"/>
                  </a:lnTo>
                  <a:lnTo>
                    <a:pt x="1136072" y="30164"/>
                  </a:lnTo>
                  <a:lnTo>
                    <a:pt x="1139952" y="49403"/>
                  </a:lnTo>
                  <a:lnTo>
                    <a:pt x="1139952" y="444373"/>
                  </a:lnTo>
                  <a:lnTo>
                    <a:pt x="1136072" y="463611"/>
                  </a:lnTo>
                  <a:lnTo>
                    <a:pt x="1125489" y="479313"/>
                  </a:lnTo>
                  <a:lnTo>
                    <a:pt x="1109787" y="489896"/>
                  </a:lnTo>
                  <a:lnTo>
                    <a:pt x="1090549" y="493776"/>
                  </a:lnTo>
                  <a:lnTo>
                    <a:pt x="49403" y="493776"/>
                  </a:lnTo>
                  <a:lnTo>
                    <a:pt x="30164" y="489896"/>
                  </a:lnTo>
                  <a:lnTo>
                    <a:pt x="14462" y="479313"/>
                  </a:lnTo>
                  <a:lnTo>
                    <a:pt x="3879" y="463611"/>
                  </a:lnTo>
                  <a:lnTo>
                    <a:pt x="0" y="444373"/>
                  </a:lnTo>
                  <a:lnTo>
                    <a:pt x="0" y="49403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1" name="object 91" descr=""/>
          <p:cNvSpPr txBox="1"/>
          <p:nvPr/>
        </p:nvSpPr>
        <p:spPr>
          <a:xfrm>
            <a:off x="5586595" y="5061584"/>
            <a:ext cx="1113790" cy="469900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algn="ctr" marL="130175" marR="123825" indent="635">
              <a:lnSpc>
                <a:spcPct val="87900"/>
              </a:lnSpc>
              <a:spcBef>
                <a:spcPts val="220"/>
              </a:spcBef>
            </a:pPr>
            <a:r>
              <a:rPr dirty="0" sz="800">
                <a:latin typeface="Trebuchet MS"/>
                <a:cs typeface="Trebuchet MS"/>
              </a:rPr>
              <a:t>It</a:t>
            </a:r>
            <a:r>
              <a:rPr dirty="0" sz="800" spc="95">
                <a:latin typeface="Trebuchet MS"/>
                <a:cs typeface="Trebuchet MS"/>
              </a:rPr>
              <a:t> </a:t>
            </a:r>
            <a:r>
              <a:rPr dirty="0" sz="800">
                <a:latin typeface="Trebuchet MS"/>
                <a:cs typeface="Trebuchet MS"/>
              </a:rPr>
              <a:t>systems</a:t>
            </a:r>
            <a:r>
              <a:rPr dirty="0" sz="800" spc="70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review, recommendations implementation support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92" name="object 92" descr=""/>
          <p:cNvGrpSpPr/>
          <p:nvPr/>
        </p:nvGrpSpPr>
        <p:grpSpPr>
          <a:xfrm>
            <a:off x="5567171" y="5576315"/>
            <a:ext cx="1152525" cy="367665"/>
            <a:chOff x="5567171" y="5576315"/>
            <a:chExt cx="1152525" cy="367665"/>
          </a:xfrm>
        </p:grpSpPr>
        <p:sp>
          <p:nvSpPr>
            <p:cNvPr id="93" name="object 93" descr=""/>
            <p:cNvSpPr/>
            <p:nvPr/>
          </p:nvSpPr>
          <p:spPr>
            <a:xfrm>
              <a:off x="6118859" y="5576315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41910" y="0"/>
                  </a:moveTo>
                  <a:lnTo>
                    <a:pt x="8381" y="0"/>
                  </a:lnTo>
                  <a:lnTo>
                    <a:pt x="8381" y="25146"/>
                  </a:lnTo>
                  <a:lnTo>
                    <a:pt x="0" y="25146"/>
                  </a:lnTo>
                  <a:lnTo>
                    <a:pt x="25145" y="50292"/>
                  </a:lnTo>
                  <a:lnTo>
                    <a:pt x="50291" y="25146"/>
                  </a:lnTo>
                  <a:lnTo>
                    <a:pt x="41910" y="25146"/>
                  </a:lnTo>
                  <a:lnTo>
                    <a:pt x="41910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4" name="object 94" descr=""/>
            <p:cNvSpPr/>
            <p:nvPr/>
          </p:nvSpPr>
          <p:spPr>
            <a:xfrm>
              <a:off x="5573267" y="5650991"/>
              <a:ext cx="1140460" cy="287020"/>
            </a:xfrm>
            <a:custGeom>
              <a:avLst/>
              <a:gdLst/>
              <a:ahLst/>
              <a:cxnLst/>
              <a:rect l="l" t="t" r="r" b="b"/>
              <a:pathLst>
                <a:path w="1140459" h="287020">
                  <a:moveTo>
                    <a:pt x="1111250" y="0"/>
                  </a:moveTo>
                  <a:lnTo>
                    <a:pt x="28702" y="0"/>
                  </a:lnTo>
                  <a:lnTo>
                    <a:pt x="17520" y="2251"/>
                  </a:lnTo>
                  <a:lnTo>
                    <a:pt x="8397" y="8391"/>
                  </a:lnTo>
                  <a:lnTo>
                    <a:pt x="2252" y="17498"/>
                  </a:lnTo>
                  <a:lnTo>
                    <a:pt x="0" y="28651"/>
                  </a:lnTo>
                  <a:lnTo>
                    <a:pt x="0" y="257860"/>
                  </a:lnTo>
                  <a:lnTo>
                    <a:pt x="2252" y="269013"/>
                  </a:lnTo>
                  <a:lnTo>
                    <a:pt x="8397" y="278120"/>
                  </a:lnTo>
                  <a:lnTo>
                    <a:pt x="17520" y="284260"/>
                  </a:lnTo>
                  <a:lnTo>
                    <a:pt x="28702" y="286512"/>
                  </a:lnTo>
                  <a:lnTo>
                    <a:pt x="1111250" y="286512"/>
                  </a:lnTo>
                  <a:lnTo>
                    <a:pt x="1122431" y="284260"/>
                  </a:lnTo>
                  <a:lnTo>
                    <a:pt x="1131554" y="278120"/>
                  </a:lnTo>
                  <a:lnTo>
                    <a:pt x="1137699" y="269013"/>
                  </a:lnTo>
                  <a:lnTo>
                    <a:pt x="1139952" y="257860"/>
                  </a:lnTo>
                  <a:lnTo>
                    <a:pt x="1139952" y="28651"/>
                  </a:lnTo>
                  <a:lnTo>
                    <a:pt x="1137699" y="17498"/>
                  </a:lnTo>
                  <a:lnTo>
                    <a:pt x="1131554" y="8391"/>
                  </a:lnTo>
                  <a:lnTo>
                    <a:pt x="1122431" y="2251"/>
                  </a:lnTo>
                  <a:lnTo>
                    <a:pt x="1111250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5" name="object 95" descr=""/>
            <p:cNvSpPr/>
            <p:nvPr/>
          </p:nvSpPr>
          <p:spPr>
            <a:xfrm>
              <a:off x="5573267" y="5650991"/>
              <a:ext cx="1140460" cy="287020"/>
            </a:xfrm>
            <a:custGeom>
              <a:avLst/>
              <a:gdLst/>
              <a:ahLst/>
              <a:cxnLst/>
              <a:rect l="l" t="t" r="r" b="b"/>
              <a:pathLst>
                <a:path w="1140459" h="287020">
                  <a:moveTo>
                    <a:pt x="0" y="28651"/>
                  </a:moveTo>
                  <a:lnTo>
                    <a:pt x="2252" y="17498"/>
                  </a:lnTo>
                  <a:lnTo>
                    <a:pt x="8397" y="8391"/>
                  </a:lnTo>
                  <a:lnTo>
                    <a:pt x="17520" y="2251"/>
                  </a:lnTo>
                  <a:lnTo>
                    <a:pt x="28702" y="0"/>
                  </a:lnTo>
                  <a:lnTo>
                    <a:pt x="1111250" y="0"/>
                  </a:lnTo>
                  <a:lnTo>
                    <a:pt x="1122431" y="2251"/>
                  </a:lnTo>
                  <a:lnTo>
                    <a:pt x="1131554" y="8391"/>
                  </a:lnTo>
                  <a:lnTo>
                    <a:pt x="1137699" y="17498"/>
                  </a:lnTo>
                  <a:lnTo>
                    <a:pt x="1139952" y="28651"/>
                  </a:lnTo>
                  <a:lnTo>
                    <a:pt x="1139952" y="257860"/>
                  </a:lnTo>
                  <a:lnTo>
                    <a:pt x="1137699" y="269013"/>
                  </a:lnTo>
                  <a:lnTo>
                    <a:pt x="1131554" y="278120"/>
                  </a:lnTo>
                  <a:lnTo>
                    <a:pt x="1122431" y="284260"/>
                  </a:lnTo>
                  <a:lnTo>
                    <a:pt x="1111250" y="286512"/>
                  </a:lnTo>
                  <a:lnTo>
                    <a:pt x="28702" y="286512"/>
                  </a:lnTo>
                  <a:lnTo>
                    <a:pt x="17520" y="284260"/>
                  </a:lnTo>
                  <a:lnTo>
                    <a:pt x="8397" y="278120"/>
                  </a:lnTo>
                  <a:lnTo>
                    <a:pt x="2252" y="269013"/>
                  </a:lnTo>
                  <a:lnTo>
                    <a:pt x="0" y="257860"/>
                  </a:lnTo>
                  <a:lnTo>
                    <a:pt x="0" y="28651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6" name="object 96" descr=""/>
          <p:cNvSpPr txBox="1"/>
          <p:nvPr/>
        </p:nvSpPr>
        <p:spPr>
          <a:xfrm>
            <a:off x="5652642" y="5658713"/>
            <a:ext cx="981710" cy="254635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marL="335280" marR="5080" indent="-323215">
              <a:lnSpc>
                <a:spcPts val="840"/>
              </a:lnSpc>
              <a:spcBef>
                <a:spcPts val="229"/>
              </a:spcBef>
            </a:pPr>
            <a:r>
              <a:rPr dirty="0" sz="800" spc="50">
                <a:latin typeface="Trebuchet MS"/>
                <a:cs typeface="Trebuchet MS"/>
              </a:rPr>
              <a:t>Asset</a:t>
            </a:r>
            <a:r>
              <a:rPr dirty="0" sz="800" spc="-25">
                <a:latin typeface="Trebuchet MS"/>
                <a:cs typeface="Trebuchet MS"/>
              </a:rPr>
              <a:t> </a:t>
            </a:r>
            <a:r>
              <a:rPr dirty="0" sz="800">
                <a:latin typeface="Trebuchet MS"/>
                <a:cs typeface="Trebuchet MS"/>
              </a:rPr>
              <a:t>and</a:t>
            </a:r>
            <a:r>
              <a:rPr dirty="0" sz="800" spc="-10">
                <a:latin typeface="Trebuchet MS"/>
                <a:cs typeface="Trebuchet MS"/>
              </a:rPr>
              <a:t> insurance review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97" name="object 9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3698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70"/>
              <a:t>Lower</a:t>
            </a:r>
            <a:r>
              <a:rPr dirty="0" spc="-145"/>
              <a:t> </a:t>
            </a:r>
            <a:r>
              <a:rPr dirty="0" spc="50"/>
              <a:t>River</a:t>
            </a:r>
            <a:r>
              <a:rPr dirty="0" spc="-140"/>
              <a:t> </a:t>
            </a:r>
            <a:r>
              <a:rPr dirty="0"/>
              <a:t>Murray,</a:t>
            </a:r>
            <a:r>
              <a:rPr dirty="0" spc="-145"/>
              <a:t> </a:t>
            </a:r>
            <a:r>
              <a:rPr dirty="0" spc="135"/>
              <a:t>Lakes</a:t>
            </a:r>
            <a:r>
              <a:rPr dirty="0" spc="-145"/>
              <a:t> </a:t>
            </a:r>
            <a:r>
              <a:rPr dirty="0" spc="80"/>
              <a:t>and</a:t>
            </a:r>
            <a:r>
              <a:rPr dirty="0" spc="-125"/>
              <a:t> </a:t>
            </a:r>
            <a:r>
              <a:rPr dirty="0" spc="95"/>
              <a:t>Coorong</a:t>
            </a:r>
          </a:p>
        </p:txBody>
      </p:sp>
      <p:pic>
        <p:nvPicPr>
          <p:cNvPr id="98" name="object 98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150607" y="5780532"/>
            <a:ext cx="1219200" cy="574548"/>
          </a:xfrm>
          <a:prstGeom prst="rect">
            <a:avLst/>
          </a:prstGeom>
        </p:spPr>
      </p:pic>
      <p:sp>
        <p:nvSpPr>
          <p:cNvPr id="99" name="object 99" descr=""/>
          <p:cNvSpPr txBox="1"/>
          <p:nvPr/>
        </p:nvSpPr>
        <p:spPr>
          <a:xfrm>
            <a:off x="510946" y="856869"/>
            <a:ext cx="6104255" cy="203771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71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rebuchet MS"/>
                <a:cs typeface="Trebuchet MS"/>
              </a:rPr>
              <a:t>The</a:t>
            </a:r>
            <a:r>
              <a:rPr dirty="0" sz="1200" spc="1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Lower</a:t>
            </a:r>
            <a:r>
              <a:rPr dirty="0" sz="1200" spc="1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River</a:t>
            </a:r>
            <a:r>
              <a:rPr dirty="0" sz="1200" spc="1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Murray,</a:t>
            </a:r>
            <a:r>
              <a:rPr dirty="0" sz="1200" spc="25">
                <a:latin typeface="Trebuchet MS"/>
                <a:cs typeface="Trebuchet MS"/>
              </a:rPr>
              <a:t> </a:t>
            </a:r>
            <a:r>
              <a:rPr dirty="0" sz="1200" spc="65">
                <a:latin typeface="Trebuchet MS"/>
                <a:cs typeface="Trebuchet MS"/>
              </a:rPr>
              <a:t>Lakes</a:t>
            </a:r>
            <a:r>
              <a:rPr dirty="0" sz="1200" spc="2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and</a:t>
            </a:r>
            <a:r>
              <a:rPr dirty="0" sz="1200" spc="20">
                <a:latin typeface="Trebuchet MS"/>
                <a:cs typeface="Trebuchet MS"/>
              </a:rPr>
              <a:t> </a:t>
            </a:r>
            <a:r>
              <a:rPr dirty="0" sz="1200" spc="45">
                <a:latin typeface="Trebuchet MS"/>
                <a:cs typeface="Trebuchet MS"/>
              </a:rPr>
              <a:t>Coorong</a:t>
            </a:r>
            <a:r>
              <a:rPr dirty="0" sz="1200" spc="2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region</a:t>
            </a:r>
            <a:r>
              <a:rPr dirty="0" sz="1200" spc="1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is</a:t>
            </a:r>
            <a:r>
              <a:rPr dirty="0" sz="1200" spc="2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home</a:t>
            </a:r>
            <a:r>
              <a:rPr dirty="0" sz="1200" spc="2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to</a:t>
            </a:r>
            <a:r>
              <a:rPr dirty="0" sz="1200" spc="2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the</a:t>
            </a:r>
            <a:r>
              <a:rPr dirty="0" sz="1200" spc="1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Ngarrindjeri</a:t>
            </a:r>
            <a:r>
              <a:rPr dirty="0" sz="1200" spc="25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Nation. </a:t>
            </a:r>
            <a:r>
              <a:rPr dirty="0" sz="1200">
                <a:latin typeface="Trebuchet MS"/>
                <a:cs typeface="Trebuchet MS"/>
              </a:rPr>
              <a:t>The</a:t>
            </a:r>
            <a:r>
              <a:rPr dirty="0" sz="1200" spc="47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Ngarrindjeri</a:t>
            </a:r>
            <a:r>
              <a:rPr dirty="0" sz="1200" spc="47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traditional</a:t>
            </a:r>
            <a:r>
              <a:rPr dirty="0" sz="1200" spc="47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area</a:t>
            </a:r>
            <a:r>
              <a:rPr dirty="0" sz="1200" spc="47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extends</a:t>
            </a:r>
            <a:r>
              <a:rPr dirty="0" sz="1200" spc="48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one</a:t>
            </a:r>
            <a:r>
              <a:rPr dirty="0" sz="1200" spc="47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hour</a:t>
            </a:r>
            <a:r>
              <a:rPr dirty="0" sz="1200" spc="47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south-east</a:t>
            </a:r>
            <a:r>
              <a:rPr dirty="0" sz="1200" spc="47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of</a:t>
            </a:r>
            <a:r>
              <a:rPr dirty="0" sz="1200" spc="48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Adelaide</a:t>
            </a:r>
            <a:r>
              <a:rPr dirty="0" sz="1200" spc="470">
                <a:latin typeface="Trebuchet MS"/>
                <a:cs typeface="Trebuchet MS"/>
              </a:rPr>
              <a:t> </a:t>
            </a:r>
            <a:r>
              <a:rPr dirty="0" sz="1200" spc="-20">
                <a:latin typeface="Trebuchet MS"/>
                <a:cs typeface="Trebuchet MS"/>
              </a:rPr>
              <a:t>from </a:t>
            </a:r>
            <a:r>
              <a:rPr dirty="0" sz="1200">
                <a:latin typeface="Trebuchet MS"/>
                <a:cs typeface="Trebuchet MS"/>
              </a:rPr>
              <a:t>Mannum,</a:t>
            </a:r>
            <a:r>
              <a:rPr dirty="0" sz="1200" spc="31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and</a:t>
            </a:r>
            <a:r>
              <a:rPr dirty="0" sz="1200" spc="30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downstream</a:t>
            </a:r>
            <a:r>
              <a:rPr dirty="0" sz="1200" spc="31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through</a:t>
            </a:r>
            <a:r>
              <a:rPr dirty="0" sz="1200" spc="31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Murray</a:t>
            </a:r>
            <a:r>
              <a:rPr dirty="0" sz="1200" spc="32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Bridge</a:t>
            </a:r>
            <a:r>
              <a:rPr dirty="0" sz="1200" spc="30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and</a:t>
            </a:r>
            <a:r>
              <a:rPr dirty="0" sz="1200" spc="30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Victor</a:t>
            </a:r>
            <a:r>
              <a:rPr dirty="0" sz="1200" spc="30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Harbor</a:t>
            </a:r>
            <a:r>
              <a:rPr dirty="0" sz="1200" spc="31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and</a:t>
            </a:r>
            <a:r>
              <a:rPr dirty="0" sz="1200" spc="31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along</a:t>
            </a:r>
            <a:r>
              <a:rPr dirty="0" sz="1200" spc="310">
                <a:latin typeface="Trebuchet MS"/>
                <a:cs typeface="Trebuchet MS"/>
              </a:rPr>
              <a:t> </a:t>
            </a:r>
            <a:r>
              <a:rPr dirty="0" sz="1200" spc="-25">
                <a:latin typeface="Trebuchet MS"/>
                <a:cs typeface="Trebuchet MS"/>
              </a:rPr>
              <a:t>the </a:t>
            </a:r>
            <a:r>
              <a:rPr dirty="0" sz="1200">
                <a:latin typeface="Trebuchet MS"/>
                <a:cs typeface="Trebuchet MS"/>
              </a:rPr>
              <a:t>coast</a:t>
            </a:r>
            <a:r>
              <a:rPr dirty="0" sz="1200" spc="12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through</a:t>
            </a:r>
            <a:r>
              <a:rPr dirty="0" sz="1200" spc="12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Goolwa</a:t>
            </a:r>
            <a:r>
              <a:rPr dirty="0" sz="1200" spc="12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to</a:t>
            </a:r>
            <a:r>
              <a:rPr dirty="0" sz="1200" spc="12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Cape</a:t>
            </a:r>
            <a:r>
              <a:rPr dirty="0" sz="1200" spc="120">
                <a:latin typeface="Trebuchet MS"/>
                <a:cs typeface="Trebuchet MS"/>
              </a:rPr>
              <a:t> </a:t>
            </a:r>
            <a:r>
              <a:rPr dirty="0" sz="1200" spc="-25">
                <a:latin typeface="Trebuchet MS"/>
                <a:cs typeface="Trebuchet MS"/>
              </a:rPr>
              <a:t>Jervis,</a:t>
            </a:r>
            <a:r>
              <a:rPr dirty="0" sz="1200" spc="13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including</a:t>
            </a:r>
            <a:r>
              <a:rPr dirty="0" sz="1200" spc="130">
                <a:latin typeface="Trebuchet MS"/>
                <a:cs typeface="Trebuchet MS"/>
              </a:rPr>
              <a:t> </a:t>
            </a:r>
            <a:r>
              <a:rPr dirty="0" sz="1200" spc="50">
                <a:latin typeface="Trebuchet MS"/>
                <a:cs typeface="Trebuchet MS"/>
              </a:rPr>
              <a:t>Lake</a:t>
            </a:r>
            <a:r>
              <a:rPr dirty="0" sz="1200" spc="12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Alexandrina</a:t>
            </a:r>
            <a:r>
              <a:rPr dirty="0" sz="1200" spc="13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and</a:t>
            </a:r>
            <a:r>
              <a:rPr dirty="0" sz="1200" spc="14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Kurilpang</a:t>
            </a:r>
            <a:r>
              <a:rPr dirty="0" sz="1200" spc="130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(Lake Albert).</a:t>
            </a:r>
            <a:endParaRPr sz="12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Trebuchet MS"/>
              <a:cs typeface="Trebuchet MS"/>
            </a:endParaRPr>
          </a:p>
          <a:p>
            <a:pPr algn="just" marL="12700" marR="5080">
              <a:lnSpc>
                <a:spcPct val="100000"/>
              </a:lnSpc>
              <a:spcBef>
                <a:spcPts val="5"/>
              </a:spcBef>
            </a:pPr>
            <a:r>
              <a:rPr dirty="0" sz="1200">
                <a:latin typeface="Trebuchet MS"/>
                <a:cs typeface="Trebuchet MS"/>
              </a:rPr>
              <a:t>In</a:t>
            </a:r>
            <a:r>
              <a:rPr dirty="0" sz="1200" spc="14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this</a:t>
            </a:r>
            <a:r>
              <a:rPr dirty="0" sz="1200" spc="15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region,</a:t>
            </a:r>
            <a:r>
              <a:rPr dirty="0" sz="1200" spc="14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there</a:t>
            </a:r>
            <a:r>
              <a:rPr dirty="0" sz="1200" spc="145">
                <a:latin typeface="Trebuchet MS"/>
                <a:cs typeface="Trebuchet MS"/>
              </a:rPr>
              <a:t> </a:t>
            </a:r>
            <a:r>
              <a:rPr dirty="0" sz="1200" spc="50">
                <a:latin typeface="Trebuchet MS"/>
                <a:cs typeface="Trebuchet MS"/>
              </a:rPr>
              <a:t>is</a:t>
            </a:r>
            <a:r>
              <a:rPr dirty="0" sz="1200" spc="15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</a:t>
            </a:r>
            <a:r>
              <a:rPr dirty="0" sz="1200" spc="14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strong</a:t>
            </a:r>
            <a:r>
              <a:rPr dirty="0" sz="1200" spc="14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desire</a:t>
            </a:r>
            <a:r>
              <a:rPr dirty="0" sz="1200" spc="140">
                <a:latin typeface="Trebuchet MS"/>
                <a:cs typeface="Trebuchet MS"/>
              </a:rPr>
              <a:t> </a:t>
            </a:r>
            <a:r>
              <a:rPr dirty="0" sz="1200" spc="50">
                <a:latin typeface="Trebuchet MS"/>
                <a:cs typeface="Trebuchet MS"/>
              </a:rPr>
              <a:t>among</a:t>
            </a:r>
            <a:r>
              <a:rPr dirty="0" sz="1200" spc="14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Ngarrindjeri</a:t>
            </a:r>
            <a:r>
              <a:rPr dirty="0" sz="1200" spc="15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people</a:t>
            </a:r>
            <a:r>
              <a:rPr dirty="0" sz="1200" spc="14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to</a:t>
            </a:r>
            <a:r>
              <a:rPr dirty="0" sz="1200" spc="14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create</a:t>
            </a:r>
            <a:r>
              <a:rPr dirty="0" sz="1200" spc="14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</a:t>
            </a:r>
            <a:r>
              <a:rPr dirty="0" sz="1200" spc="140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future </a:t>
            </a:r>
            <a:r>
              <a:rPr dirty="0" sz="1200">
                <a:latin typeface="Trebuchet MS"/>
                <a:cs typeface="Trebuchet MS"/>
              </a:rPr>
              <a:t>centred</a:t>
            </a:r>
            <a:r>
              <a:rPr dirty="0" sz="1200" spc="37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on</a:t>
            </a:r>
            <a:r>
              <a:rPr dirty="0" sz="1200" spc="37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caring</a:t>
            </a:r>
            <a:r>
              <a:rPr dirty="0" sz="1200" spc="37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for</a:t>
            </a:r>
            <a:r>
              <a:rPr dirty="0" sz="1200" spc="37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country,</a:t>
            </a:r>
            <a:r>
              <a:rPr dirty="0" sz="1200" spc="37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which</a:t>
            </a:r>
            <a:r>
              <a:rPr dirty="0" sz="1200" spc="38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incorporates</a:t>
            </a:r>
            <a:r>
              <a:rPr dirty="0" sz="1200" spc="38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respect</a:t>
            </a:r>
            <a:r>
              <a:rPr dirty="0" sz="1200" spc="37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for</a:t>
            </a:r>
            <a:r>
              <a:rPr dirty="0" sz="1200" spc="37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traditions,</a:t>
            </a:r>
            <a:r>
              <a:rPr dirty="0" sz="1200" spc="375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cultural </a:t>
            </a:r>
            <a:r>
              <a:rPr dirty="0" sz="1200">
                <a:latin typeface="Trebuchet MS"/>
                <a:cs typeface="Trebuchet MS"/>
              </a:rPr>
              <a:t>responsibility</a:t>
            </a:r>
            <a:r>
              <a:rPr dirty="0" sz="1200" spc="28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and</a:t>
            </a:r>
            <a:r>
              <a:rPr dirty="0" sz="1200" spc="28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self-determination.</a:t>
            </a:r>
            <a:r>
              <a:rPr dirty="0" sz="1200" spc="27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Current</a:t>
            </a:r>
            <a:r>
              <a:rPr dirty="0" sz="1200" spc="29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initiatives</a:t>
            </a:r>
            <a:r>
              <a:rPr dirty="0" sz="1200" spc="28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are</a:t>
            </a:r>
            <a:r>
              <a:rPr dirty="0" sz="1200" spc="28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focused</a:t>
            </a:r>
            <a:r>
              <a:rPr dirty="0" sz="1200" spc="27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on</a:t>
            </a:r>
            <a:r>
              <a:rPr dirty="0" sz="1200" spc="27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health</a:t>
            </a:r>
            <a:r>
              <a:rPr dirty="0" sz="1200" spc="280">
                <a:latin typeface="Trebuchet MS"/>
                <a:cs typeface="Trebuchet MS"/>
              </a:rPr>
              <a:t> </a:t>
            </a:r>
            <a:r>
              <a:rPr dirty="0" sz="1200" spc="-25">
                <a:latin typeface="Trebuchet MS"/>
                <a:cs typeface="Trebuchet MS"/>
              </a:rPr>
              <a:t>and </a:t>
            </a:r>
            <a:r>
              <a:rPr dirty="0" sz="1200">
                <a:latin typeface="Trebuchet MS"/>
                <a:cs typeface="Trebuchet MS"/>
              </a:rPr>
              <a:t>wellbeing,</a:t>
            </a:r>
            <a:r>
              <a:rPr dirty="0" sz="1200" spc="33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land</a:t>
            </a:r>
            <a:r>
              <a:rPr dirty="0" sz="1200" spc="36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and</a:t>
            </a:r>
            <a:r>
              <a:rPr dirty="0" sz="1200" spc="34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water</a:t>
            </a:r>
            <a:r>
              <a:rPr dirty="0" sz="1200" spc="35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management</a:t>
            </a:r>
            <a:r>
              <a:rPr dirty="0" sz="1200" spc="36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and</a:t>
            </a:r>
            <a:r>
              <a:rPr dirty="0" sz="1200" spc="34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developing</a:t>
            </a:r>
            <a:r>
              <a:rPr dirty="0" sz="1200" spc="355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a</a:t>
            </a:r>
            <a:r>
              <a:rPr dirty="0" sz="1200" spc="360">
                <a:latin typeface="Trebuchet MS"/>
                <a:cs typeface="Trebuchet MS"/>
              </a:rPr>
              <a:t> </a:t>
            </a:r>
            <a:r>
              <a:rPr dirty="0" sz="1200">
                <a:latin typeface="Trebuchet MS"/>
                <a:cs typeface="Trebuchet MS"/>
              </a:rPr>
              <a:t>sustainable</a:t>
            </a:r>
            <a:r>
              <a:rPr dirty="0" sz="1200" spc="370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Ngarrindjeri </a:t>
            </a:r>
            <a:r>
              <a:rPr dirty="0" sz="1200">
                <a:latin typeface="Trebuchet MS"/>
                <a:cs typeface="Trebuchet MS"/>
              </a:rPr>
              <a:t>regional</a:t>
            </a:r>
            <a:r>
              <a:rPr dirty="0" sz="1200" spc="100">
                <a:latin typeface="Trebuchet MS"/>
                <a:cs typeface="Trebuchet MS"/>
              </a:rPr>
              <a:t> </a:t>
            </a:r>
            <a:r>
              <a:rPr dirty="0" sz="1200" spc="-10">
                <a:latin typeface="Trebuchet MS"/>
                <a:cs typeface="Trebuchet MS"/>
              </a:rPr>
              <a:t>economy.</a:t>
            </a:r>
            <a:endParaRPr sz="1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434339" y="3802379"/>
            <a:ext cx="1179830" cy="1254760"/>
          </a:xfrm>
          <a:custGeom>
            <a:avLst/>
            <a:gdLst/>
            <a:ahLst/>
            <a:cxnLst/>
            <a:rect l="l" t="t" r="r" b="b"/>
            <a:pathLst>
              <a:path w="1179830" h="1254760">
                <a:moveTo>
                  <a:pt x="1061593" y="0"/>
                </a:moveTo>
                <a:lnTo>
                  <a:pt x="117957" y="0"/>
                </a:lnTo>
                <a:lnTo>
                  <a:pt x="72041" y="9272"/>
                </a:lnTo>
                <a:lnTo>
                  <a:pt x="34547" y="34559"/>
                </a:lnTo>
                <a:lnTo>
                  <a:pt x="9269" y="72062"/>
                </a:lnTo>
                <a:lnTo>
                  <a:pt x="0" y="117983"/>
                </a:lnTo>
                <a:lnTo>
                  <a:pt x="0" y="1136269"/>
                </a:lnTo>
                <a:lnTo>
                  <a:pt x="9269" y="1182189"/>
                </a:lnTo>
                <a:lnTo>
                  <a:pt x="34547" y="1219692"/>
                </a:lnTo>
                <a:lnTo>
                  <a:pt x="72041" y="1244979"/>
                </a:lnTo>
                <a:lnTo>
                  <a:pt x="117957" y="1254252"/>
                </a:lnTo>
                <a:lnTo>
                  <a:pt x="1061593" y="1254252"/>
                </a:lnTo>
                <a:lnTo>
                  <a:pt x="1107513" y="1244979"/>
                </a:lnTo>
                <a:lnTo>
                  <a:pt x="1145016" y="1219692"/>
                </a:lnTo>
                <a:lnTo>
                  <a:pt x="1170303" y="1182189"/>
                </a:lnTo>
                <a:lnTo>
                  <a:pt x="1179576" y="1136269"/>
                </a:lnTo>
                <a:lnTo>
                  <a:pt x="1179576" y="117983"/>
                </a:lnTo>
                <a:lnTo>
                  <a:pt x="1170303" y="72062"/>
                </a:lnTo>
                <a:lnTo>
                  <a:pt x="1145016" y="34559"/>
                </a:lnTo>
                <a:lnTo>
                  <a:pt x="1107513" y="9272"/>
                </a:lnTo>
                <a:lnTo>
                  <a:pt x="1061593" y="0"/>
                </a:lnTo>
                <a:close/>
              </a:path>
            </a:pathLst>
          </a:custGeom>
          <a:solidFill>
            <a:srgbClr val="BD830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419506" y="6604507"/>
            <a:ext cx="9017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85">
                <a:latin typeface="Trebuchet MS"/>
                <a:cs typeface="Trebuchet MS"/>
              </a:rPr>
              <a:t>5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6370" rIns="0" bIns="0" rtlCol="0" vert="horz">
            <a:spAutoFit/>
          </a:bodyPr>
          <a:lstStyle/>
          <a:p>
            <a:pPr marL="104775">
              <a:lnSpc>
                <a:spcPct val="100000"/>
              </a:lnSpc>
              <a:spcBef>
                <a:spcPts val="100"/>
              </a:spcBef>
            </a:pPr>
            <a:r>
              <a:rPr dirty="0" spc="140"/>
              <a:t>East</a:t>
            </a:r>
            <a:r>
              <a:rPr dirty="0" spc="-210"/>
              <a:t> </a:t>
            </a:r>
            <a:r>
              <a:rPr dirty="0" spc="45"/>
              <a:t>Kimberley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466140" y="4240529"/>
            <a:ext cx="1115695" cy="36322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ctr" marL="12065" marR="5080" indent="-1905">
              <a:lnSpc>
                <a:spcPct val="88100"/>
              </a:lnSpc>
              <a:spcBef>
                <a:spcPts val="215"/>
              </a:spcBef>
            </a:pPr>
            <a:r>
              <a:rPr dirty="0" sz="800">
                <a:solidFill>
                  <a:srgbClr val="FFFFFF"/>
                </a:solidFill>
                <a:latin typeface="Trebuchet MS"/>
                <a:cs typeface="Trebuchet MS"/>
              </a:rPr>
              <a:t>Wunan,</a:t>
            </a:r>
            <a:r>
              <a:rPr dirty="0" sz="800" spc="-2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 spc="55">
                <a:solidFill>
                  <a:srgbClr val="FFFFFF"/>
                </a:solidFill>
                <a:latin typeface="Trebuchet MS"/>
                <a:cs typeface="Trebuchet MS"/>
              </a:rPr>
              <a:t>MG </a:t>
            </a:r>
            <a:r>
              <a:rPr dirty="0" sz="800" spc="-10">
                <a:solidFill>
                  <a:srgbClr val="FFFFFF"/>
                </a:solidFill>
                <a:latin typeface="Trebuchet MS"/>
                <a:cs typeface="Trebuchet MS"/>
              </a:rPr>
              <a:t>Corporation,</a:t>
            </a:r>
            <a:r>
              <a:rPr dirty="0" sz="800" spc="50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>
                <a:solidFill>
                  <a:srgbClr val="FFFFFF"/>
                </a:solidFill>
                <a:latin typeface="Trebuchet MS"/>
                <a:cs typeface="Trebuchet MS"/>
              </a:rPr>
              <a:t>Waringarri</a:t>
            </a:r>
            <a:r>
              <a:rPr dirty="0" sz="800" spc="-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 spc="80">
                <a:solidFill>
                  <a:srgbClr val="FFFFFF"/>
                </a:solidFill>
                <a:latin typeface="Trebuchet MS"/>
                <a:cs typeface="Trebuchet MS"/>
              </a:rPr>
              <a:t>AC</a:t>
            </a:r>
            <a:r>
              <a:rPr dirty="0" sz="800" spc="3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 spc="-10">
                <a:solidFill>
                  <a:srgbClr val="FFFFFF"/>
                </a:solidFill>
                <a:latin typeface="Trebuchet MS"/>
                <a:cs typeface="Trebuchet MS"/>
              </a:rPr>
              <a:t>(ACCOs)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424941" y="5076825"/>
            <a:ext cx="1193800" cy="697865"/>
            <a:chOff x="424941" y="5076825"/>
            <a:chExt cx="1193800" cy="697865"/>
          </a:xfrm>
        </p:grpSpPr>
        <p:sp>
          <p:nvSpPr>
            <p:cNvPr id="7" name="object 7" descr=""/>
            <p:cNvSpPr/>
            <p:nvPr/>
          </p:nvSpPr>
          <p:spPr>
            <a:xfrm>
              <a:off x="996835" y="5076825"/>
              <a:ext cx="52069" cy="40005"/>
            </a:xfrm>
            <a:custGeom>
              <a:avLst/>
              <a:gdLst/>
              <a:ahLst/>
              <a:cxnLst/>
              <a:rect l="l" t="t" r="r" b="b"/>
              <a:pathLst>
                <a:path w="52069" h="40004">
                  <a:moveTo>
                    <a:pt x="43065" y="0"/>
                  </a:moveTo>
                  <a:lnTo>
                    <a:pt x="8636" y="0"/>
                  </a:lnTo>
                  <a:lnTo>
                    <a:pt x="8597" y="19685"/>
                  </a:lnTo>
                  <a:lnTo>
                    <a:pt x="0" y="19685"/>
                  </a:lnTo>
                  <a:lnTo>
                    <a:pt x="25768" y="39497"/>
                  </a:lnTo>
                  <a:lnTo>
                    <a:pt x="51625" y="19812"/>
                  </a:lnTo>
                  <a:lnTo>
                    <a:pt x="43027" y="19812"/>
                  </a:lnTo>
                  <a:lnTo>
                    <a:pt x="43065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31291" y="5135880"/>
              <a:ext cx="1181100" cy="632460"/>
            </a:xfrm>
            <a:custGeom>
              <a:avLst/>
              <a:gdLst/>
              <a:ahLst/>
              <a:cxnLst/>
              <a:rect l="l" t="t" r="r" b="b"/>
              <a:pathLst>
                <a:path w="1181100" h="632460">
                  <a:moveTo>
                    <a:pt x="1117854" y="0"/>
                  </a:moveTo>
                  <a:lnTo>
                    <a:pt x="63245" y="0"/>
                  </a:lnTo>
                  <a:lnTo>
                    <a:pt x="38629" y="4970"/>
                  </a:lnTo>
                  <a:lnTo>
                    <a:pt x="18526" y="18526"/>
                  </a:lnTo>
                  <a:lnTo>
                    <a:pt x="4970" y="38629"/>
                  </a:lnTo>
                  <a:lnTo>
                    <a:pt x="0" y="63246"/>
                  </a:lnTo>
                  <a:lnTo>
                    <a:pt x="0" y="569214"/>
                  </a:lnTo>
                  <a:lnTo>
                    <a:pt x="4970" y="593830"/>
                  </a:lnTo>
                  <a:lnTo>
                    <a:pt x="18526" y="613933"/>
                  </a:lnTo>
                  <a:lnTo>
                    <a:pt x="38629" y="627489"/>
                  </a:lnTo>
                  <a:lnTo>
                    <a:pt x="63245" y="632460"/>
                  </a:lnTo>
                  <a:lnTo>
                    <a:pt x="1117854" y="632460"/>
                  </a:lnTo>
                  <a:lnTo>
                    <a:pt x="1142470" y="627489"/>
                  </a:lnTo>
                  <a:lnTo>
                    <a:pt x="1162573" y="613933"/>
                  </a:lnTo>
                  <a:lnTo>
                    <a:pt x="1176129" y="593830"/>
                  </a:lnTo>
                  <a:lnTo>
                    <a:pt x="1181100" y="569214"/>
                  </a:lnTo>
                  <a:lnTo>
                    <a:pt x="1181100" y="63246"/>
                  </a:lnTo>
                  <a:lnTo>
                    <a:pt x="1176129" y="38629"/>
                  </a:lnTo>
                  <a:lnTo>
                    <a:pt x="1162573" y="18526"/>
                  </a:lnTo>
                  <a:lnTo>
                    <a:pt x="1142470" y="4970"/>
                  </a:lnTo>
                  <a:lnTo>
                    <a:pt x="1117854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31291" y="5135880"/>
              <a:ext cx="1181100" cy="632460"/>
            </a:xfrm>
            <a:custGeom>
              <a:avLst/>
              <a:gdLst/>
              <a:ahLst/>
              <a:cxnLst/>
              <a:rect l="l" t="t" r="r" b="b"/>
              <a:pathLst>
                <a:path w="1181100" h="632460">
                  <a:moveTo>
                    <a:pt x="0" y="63246"/>
                  </a:moveTo>
                  <a:lnTo>
                    <a:pt x="4970" y="38629"/>
                  </a:lnTo>
                  <a:lnTo>
                    <a:pt x="18526" y="18526"/>
                  </a:lnTo>
                  <a:lnTo>
                    <a:pt x="38629" y="4970"/>
                  </a:lnTo>
                  <a:lnTo>
                    <a:pt x="63245" y="0"/>
                  </a:lnTo>
                  <a:lnTo>
                    <a:pt x="1117854" y="0"/>
                  </a:lnTo>
                  <a:lnTo>
                    <a:pt x="1142470" y="4970"/>
                  </a:lnTo>
                  <a:lnTo>
                    <a:pt x="1162573" y="18526"/>
                  </a:lnTo>
                  <a:lnTo>
                    <a:pt x="1176129" y="38629"/>
                  </a:lnTo>
                  <a:lnTo>
                    <a:pt x="1181100" y="63246"/>
                  </a:lnTo>
                  <a:lnTo>
                    <a:pt x="1181100" y="569214"/>
                  </a:lnTo>
                  <a:lnTo>
                    <a:pt x="1176129" y="593830"/>
                  </a:lnTo>
                  <a:lnTo>
                    <a:pt x="1162573" y="613933"/>
                  </a:lnTo>
                  <a:lnTo>
                    <a:pt x="1142470" y="627489"/>
                  </a:lnTo>
                  <a:lnTo>
                    <a:pt x="1117854" y="632460"/>
                  </a:lnTo>
                  <a:lnTo>
                    <a:pt x="63245" y="632460"/>
                  </a:lnTo>
                  <a:lnTo>
                    <a:pt x="38629" y="627489"/>
                  </a:lnTo>
                  <a:lnTo>
                    <a:pt x="18526" y="613933"/>
                  </a:lnTo>
                  <a:lnTo>
                    <a:pt x="4970" y="593830"/>
                  </a:lnTo>
                  <a:lnTo>
                    <a:pt x="0" y="569214"/>
                  </a:lnTo>
                  <a:lnTo>
                    <a:pt x="0" y="63246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77697" y="5155184"/>
            <a:ext cx="887730" cy="57785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ctr" marL="12700" marR="5080">
              <a:lnSpc>
                <a:spcPct val="88100"/>
              </a:lnSpc>
              <a:spcBef>
                <a:spcPts val="215"/>
              </a:spcBef>
            </a:pPr>
            <a:r>
              <a:rPr dirty="0" sz="800">
                <a:latin typeface="Trebuchet MS"/>
                <a:cs typeface="Trebuchet MS"/>
              </a:rPr>
              <a:t>IT</a:t>
            </a:r>
            <a:r>
              <a:rPr dirty="0" sz="800" spc="-40">
                <a:latin typeface="Trebuchet MS"/>
                <a:cs typeface="Trebuchet MS"/>
              </a:rPr>
              <a:t> </a:t>
            </a:r>
            <a:r>
              <a:rPr dirty="0" sz="800" spc="-20">
                <a:latin typeface="Trebuchet MS"/>
                <a:cs typeface="Trebuchet MS"/>
              </a:rPr>
              <a:t>review,</a:t>
            </a:r>
            <a:r>
              <a:rPr dirty="0" sz="800" spc="-45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systems </a:t>
            </a:r>
            <a:r>
              <a:rPr dirty="0" sz="800">
                <a:latin typeface="Trebuchet MS"/>
                <a:cs typeface="Trebuchet MS"/>
              </a:rPr>
              <a:t>(CRM),</a:t>
            </a:r>
            <a:r>
              <a:rPr dirty="0" sz="800" spc="-40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website development, dashboards (Wunan/EC)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424941" y="5794247"/>
            <a:ext cx="1193800" cy="530860"/>
            <a:chOff x="424941" y="5794247"/>
            <a:chExt cx="1193800" cy="530860"/>
          </a:xfrm>
        </p:grpSpPr>
        <p:sp>
          <p:nvSpPr>
            <p:cNvPr id="12" name="object 12" descr=""/>
            <p:cNvSpPr/>
            <p:nvPr/>
          </p:nvSpPr>
          <p:spPr>
            <a:xfrm>
              <a:off x="996695" y="5794247"/>
              <a:ext cx="50800" cy="43180"/>
            </a:xfrm>
            <a:custGeom>
              <a:avLst/>
              <a:gdLst/>
              <a:ahLst/>
              <a:cxnLst/>
              <a:rect l="l" t="t" r="r" b="b"/>
              <a:pathLst>
                <a:path w="50800" h="43179">
                  <a:moveTo>
                    <a:pt x="41922" y="0"/>
                  </a:moveTo>
                  <a:lnTo>
                    <a:pt x="8369" y="0"/>
                  </a:lnTo>
                  <a:lnTo>
                    <a:pt x="8369" y="21335"/>
                  </a:lnTo>
                  <a:lnTo>
                    <a:pt x="0" y="21335"/>
                  </a:lnTo>
                  <a:lnTo>
                    <a:pt x="25145" y="42671"/>
                  </a:lnTo>
                  <a:lnTo>
                    <a:pt x="50291" y="21335"/>
                  </a:lnTo>
                  <a:lnTo>
                    <a:pt x="41922" y="21335"/>
                  </a:lnTo>
                  <a:lnTo>
                    <a:pt x="41922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431291" y="5862827"/>
              <a:ext cx="1181100" cy="455930"/>
            </a:xfrm>
            <a:custGeom>
              <a:avLst/>
              <a:gdLst/>
              <a:ahLst/>
              <a:cxnLst/>
              <a:rect l="l" t="t" r="r" b="b"/>
              <a:pathLst>
                <a:path w="1181100" h="455929">
                  <a:moveTo>
                    <a:pt x="1135507" y="0"/>
                  </a:moveTo>
                  <a:lnTo>
                    <a:pt x="45567" y="0"/>
                  </a:lnTo>
                  <a:lnTo>
                    <a:pt x="27828" y="3580"/>
                  </a:lnTo>
                  <a:lnTo>
                    <a:pt x="13344" y="13344"/>
                  </a:lnTo>
                  <a:lnTo>
                    <a:pt x="3580" y="27828"/>
                  </a:lnTo>
                  <a:lnTo>
                    <a:pt x="0" y="45567"/>
                  </a:lnTo>
                  <a:lnTo>
                    <a:pt x="0" y="410108"/>
                  </a:lnTo>
                  <a:lnTo>
                    <a:pt x="3580" y="427847"/>
                  </a:lnTo>
                  <a:lnTo>
                    <a:pt x="13344" y="442331"/>
                  </a:lnTo>
                  <a:lnTo>
                    <a:pt x="27828" y="452095"/>
                  </a:lnTo>
                  <a:lnTo>
                    <a:pt x="45567" y="455676"/>
                  </a:lnTo>
                  <a:lnTo>
                    <a:pt x="1135507" y="455676"/>
                  </a:lnTo>
                  <a:lnTo>
                    <a:pt x="1153239" y="452095"/>
                  </a:lnTo>
                  <a:lnTo>
                    <a:pt x="1167733" y="442331"/>
                  </a:lnTo>
                  <a:lnTo>
                    <a:pt x="1177512" y="427847"/>
                  </a:lnTo>
                  <a:lnTo>
                    <a:pt x="1181100" y="410108"/>
                  </a:lnTo>
                  <a:lnTo>
                    <a:pt x="1181100" y="45567"/>
                  </a:lnTo>
                  <a:lnTo>
                    <a:pt x="1177512" y="27828"/>
                  </a:lnTo>
                  <a:lnTo>
                    <a:pt x="1167733" y="13344"/>
                  </a:lnTo>
                  <a:lnTo>
                    <a:pt x="1153239" y="3580"/>
                  </a:lnTo>
                  <a:lnTo>
                    <a:pt x="1135507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431291" y="5862827"/>
              <a:ext cx="1181100" cy="455930"/>
            </a:xfrm>
            <a:custGeom>
              <a:avLst/>
              <a:gdLst/>
              <a:ahLst/>
              <a:cxnLst/>
              <a:rect l="l" t="t" r="r" b="b"/>
              <a:pathLst>
                <a:path w="1181100" h="455929">
                  <a:moveTo>
                    <a:pt x="0" y="45567"/>
                  </a:moveTo>
                  <a:lnTo>
                    <a:pt x="3580" y="27828"/>
                  </a:lnTo>
                  <a:lnTo>
                    <a:pt x="13344" y="13344"/>
                  </a:lnTo>
                  <a:lnTo>
                    <a:pt x="27828" y="3580"/>
                  </a:lnTo>
                  <a:lnTo>
                    <a:pt x="45567" y="0"/>
                  </a:lnTo>
                  <a:lnTo>
                    <a:pt x="1135507" y="0"/>
                  </a:lnTo>
                  <a:lnTo>
                    <a:pt x="1153239" y="3580"/>
                  </a:lnTo>
                  <a:lnTo>
                    <a:pt x="1167733" y="13344"/>
                  </a:lnTo>
                  <a:lnTo>
                    <a:pt x="1177512" y="27828"/>
                  </a:lnTo>
                  <a:lnTo>
                    <a:pt x="1181100" y="45567"/>
                  </a:lnTo>
                  <a:lnTo>
                    <a:pt x="1181100" y="410108"/>
                  </a:lnTo>
                  <a:lnTo>
                    <a:pt x="1177512" y="427847"/>
                  </a:lnTo>
                  <a:lnTo>
                    <a:pt x="1167733" y="442331"/>
                  </a:lnTo>
                  <a:lnTo>
                    <a:pt x="1153239" y="452095"/>
                  </a:lnTo>
                  <a:lnTo>
                    <a:pt x="1135507" y="455676"/>
                  </a:lnTo>
                  <a:lnTo>
                    <a:pt x="45567" y="455676"/>
                  </a:lnTo>
                  <a:lnTo>
                    <a:pt x="27828" y="452095"/>
                  </a:lnTo>
                  <a:lnTo>
                    <a:pt x="13344" y="442331"/>
                  </a:lnTo>
                  <a:lnTo>
                    <a:pt x="3580" y="427847"/>
                  </a:lnTo>
                  <a:lnTo>
                    <a:pt x="0" y="410108"/>
                  </a:lnTo>
                  <a:lnTo>
                    <a:pt x="0" y="45567"/>
                  </a:lnTo>
                  <a:close/>
                </a:path>
              </a:pathLst>
            </a:custGeom>
            <a:ln w="12191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444060" y="5901334"/>
            <a:ext cx="1155700" cy="36322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80340" marR="5715" indent="-169545">
              <a:lnSpc>
                <a:spcPct val="88100"/>
              </a:lnSpc>
              <a:spcBef>
                <a:spcPts val="215"/>
              </a:spcBef>
            </a:pPr>
            <a:r>
              <a:rPr dirty="0" sz="800">
                <a:latin typeface="Trebuchet MS"/>
                <a:cs typeface="Trebuchet MS"/>
              </a:rPr>
              <a:t>Enterprise</a:t>
            </a:r>
            <a:r>
              <a:rPr dirty="0" sz="800" spc="85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development </a:t>
            </a:r>
            <a:r>
              <a:rPr dirty="0" sz="800" spc="140">
                <a:latin typeface="Trebuchet MS"/>
                <a:cs typeface="Trebuchet MS"/>
              </a:rPr>
              <a:t>–</a:t>
            </a:r>
            <a:r>
              <a:rPr dirty="0" sz="800" spc="-25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property,</a:t>
            </a:r>
            <a:r>
              <a:rPr dirty="0" sz="800" spc="-65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small </a:t>
            </a:r>
            <a:r>
              <a:rPr dirty="0" sz="800">
                <a:latin typeface="Trebuchet MS"/>
                <a:cs typeface="Trebuchet MS"/>
              </a:rPr>
              <a:t>business,</a:t>
            </a:r>
            <a:r>
              <a:rPr dirty="0" sz="800" spc="114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grants.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6" name="object 16" descr=""/>
          <p:cNvSpPr/>
          <p:nvPr/>
        </p:nvSpPr>
        <p:spPr>
          <a:xfrm>
            <a:off x="1754123" y="3811523"/>
            <a:ext cx="1181100" cy="1224280"/>
          </a:xfrm>
          <a:custGeom>
            <a:avLst/>
            <a:gdLst/>
            <a:ahLst/>
            <a:cxnLst/>
            <a:rect l="l" t="t" r="r" b="b"/>
            <a:pathLst>
              <a:path w="1181100" h="1224279">
                <a:moveTo>
                  <a:pt x="1062989" y="0"/>
                </a:moveTo>
                <a:lnTo>
                  <a:pt x="118109" y="0"/>
                </a:lnTo>
                <a:lnTo>
                  <a:pt x="72116" y="9274"/>
                </a:lnTo>
                <a:lnTo>
                  <a:pt x="34575" y="34575"/>
                </a:lnTo>
                <a:lnTo>
                  <a:pt x="9274" y="72116"/>
                </a:lnTo>
                <a:lnTo>
                  <a:pt x="0" y="118109"/>
                </a:lnTo>
                <a:lnTo>
                  <a:pt x="0" y="1105662"/>
                </a:lnTo>
                <a:lnTo>
                  <a:pt x="9274" y="1151655"/>
                </a:lnTo>
                <a:lnTo>
                  <a:pt x="34575" y="1189196"/>
                </a:lnTo>
                <a:lnTo>
                  <a:pt x="72116" y="1214497"/>
                </a:lnTo>
                <a:lnTo>
                  <a:pt x="118109" y="1223771"/>
                </a:lnTo>
                <a:lnTo>
                  <a:pt x="1062989" y="1223771"/>
                </a:lnTo>
                <a:lnTo>
                  <a:pt x="1108983" y="1214497"/>
                </a:lnTo>
                <a:lnTo>
                  <a:pt x="1146524" y="1189196"/>
                </a:lnTo>
                <a:lnTo>
                  <a:pt x="1171825" y="1151655"/>
                </a:lnTo>
                <a:lnTo>
                  <a:pt x="1181100" y="1105662"/>
                </a:lnTo>
                <a:lnTo>
                  <a:pt x="1181100" y="118109"/>
                </a:lnTo>
                <a:lnTo>
                  <a:pt x="1171825" y="72116"/>
                </a:lnTo>
                <a:lnTo>
                  <a:pt x="1146524" y="34575"/>
                </a:lnTo>
                <a:lnTo>
                  <a:pt x="1108983" y="9274"/>
                </a:lnTo>
                <a:lnTo>
                  <a:pt x="1062989" y="0"/>
                </a:lnTo>
                <a:close/>
              </a:path>
            </a:pathLst>
          </a:custGeom>
          <a:solidFill>
            <a:srgbClr val="BD830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 txBox="1"/>
          <p:nvPr/>
        </p:nvSpPr>
        <p:spPr>
          <a:xfrm>
            <a:off x="2020316" y="4233798"/>
            <a:ext cx="648335" cy="36322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ctr" marL="12065" marR="5080" indent="1905">
              <a:lnSpc>
                <a:spcPct val="88100"/>
              </a:lnSpc>
              <a:spcBef>
                <a:spcPts val="215"/>
              </a:spcBef>
            </a:pPr>
            <a:r>
              <a:rPr dirty="0" sz="800" spc="-10">
                <a:solidFill>
                  <a:srgbClr val="FFFFFF"/>
                </a:solidFill>
                <a:latin typeface="Trebuchet MS"/>
                <a:cs typeface="Trebuchet MS"/>
              </a:rPr>
              <a:t>Empowered Communities </a:t>
            </a:r>
            <a:r>
              <a:rPr dirty="0" sz="800" spc="60">
                <a:solidFill>
                  <a:srgbClr val="FFFFFF"/>
                </a:solidFill>
                <a:latin typeface="Trebuchet MS"/>
                <a:cs typeface="Trebuchet MS"/>
              </a:rPr>
              <a:t>BBYAC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18" name="object 18" descr=""/>
          <p:cNvGrpSpPr/>
          <p:nvPr/>
        </p:nvGrpSpPr>
        <p:grpSpPr>
          <a:xfrm>
            <a:off x="1764538" y="5061711"/>
            <a:ext cx="1193800" cy="681355"/>
            <a:chOff x="1764538" y="5061711"/>
            <a:chExt cx="1193800" cy="681355"/>
          </a:xfrm>
        </p:grpSpPr>
        <p:sp>
          <p:nvSpPr>
            <p:cNvPr id="19" name="object 19" descr=""/>
            <p:cNvSpPr/>
            <p:nvPr/>
          </p:nvSpPr>
          <p:spPr>
            <a:xfrm>
              <a:off x="2329942" y="5061711"/>
              <a:ext cx="52069" cy="53340"/>
            </a:xfrm>
            <a:custGeom>
              <a:avLst/>
              <a:gdLst/>
              <a:ahLst/>
              <a:cxnLst/>
              <a:rect l="l" t="t" r="r" b="b"/>
              <a:pathLst>
                <a:path w="52069" h="53339">
                  <a:moveTo>
                    <a:pt x="42544" y="0"/>
                  </a:moveTo>
                  <a:lnTo>
                    <a:pt x="8127" y="635"/>
                  </a:lnTo>
                  <a:lnTo>
                    <a:pt x="8508" y="27558"/>
                  </a:lnTo>
                  <a:lnTo>
                    <a:pt x="0" y="27686"/>
                  </a:lnTo>
                  <a:lnTo>
                    <a:pt x="26162" y="53086"/>
                  </a:lnTo>
                  <a:lnTo>
                    <a:pt x="51562" y="26796"/>
                  </a:lnTo>
                  <a:lnTo>
                    <a:pt x="42925" y="26924"/>
                  </a:lnTo>
                  <a:lnTo>
                    <a:pt x="42544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1770888" y="5140451"/>
              <a:ext cx="1181100" cy="596265"/>
            </a:xfrm>
            <a:custGeom>
              <a:avLst/>
              <a:gdLst/>
              <a:ahLst/>
              <a:cxnLst/>
              <a:rect l="l" t="t" r="r" b="b"/>
              <a:pathLst>
                <a:path w="1181100" h="596264">
                  <a:moveTo>
                    <a:pt x="1121537" y="0"/>
                  </a:moveTo>
                  <a:lnTo>
                    <a:pt x="59562" y="0"/>
                  </a:lnTo>
                  <a:lnTo>
                    <a:pt x="36379" y="4681"/>
                  </a:lnTo>
                  <a:lnTo>
                    <a:pt x="17446" y="17446"/>
                  </a:lnTo>
                  <a:lnTo>
                    <a:pt x="4681" y="36379"/>
                  </a:lnTo>
                  <a:lnTo>
                    <a:pt x="0" y="59562"/>
                  </a:lnTo>
                  <a:lnTo>
                    <a:pt x="0" y="536295"/>
                  </a:lnTo>
                  <a:lnTo>
                    <a:pt x="4681" y="559488"/>
                  </a:lnTo>
                  <a:lnTo>
                    <a:pt x="17446" y="578429"/>
                  </a:lnTo>
                  <a:lnTo>
                    <a:pt x="36379" y="591200"/>
                  </a:lnTo>
                  <a:lnTo>
                    <a:pt x="59562" y="595884"/>
                  </a:lnTo>
                  <a:lnTo>
                    <a:pt x="1121537" y="595884"/>
                  </a:lnTo>
                  <a:lnTo>
                    <a:pt x="1144720" y="591200"/>
                  </a:lnTo>
                  <a:lnTo>
                    <a:pt x="1163653" y="578429"/>
                  </a:lnTo>
                  <a:lnTo>
                    <a:pt x="1176418" y="559488"/>
                  </a:lnTo>
                  <a:lnTo>
                    <a:pt x="1181100" y="536295"/>
                  </a:lnTo>
                  <a:lnTo>
                    <a:pt x="1181100" y="59562"/>
                  </a:lnTo>
                  <a:lnTo>
                    <a:pt x="1176418" y="36379"/>
                  </a:lnTo>
                  <a:lnTo>
                    <a:pt x="1163653" y="17446"/>
                  </a:lnTo>
                  <a:lnTo>
                    <a:pt x="1144720" y="4681"/>
                  </a:lnTo>
                  <a:lnTo>
                    <a:pt x="1121537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1770888" y="5140451"/>
              <a:ext cx="1181100" cy="596265"/>
            </a:xfrm>
            <a:custGeom>
              <a:avLst/>
              <a:gdLst/>
              <a:ahLst/>
              <a:cxnLst/>
              <a:rect l="l" t="t" r="r" b="b"/>
              <a:pathLst>
                <a:path w="1181100" h="596264">
                  <a:moveTo>
                    <a:pt x="0" y="59562"/>
                  </a:moveTo>
                  <a:lnTo>
                    <a:pt x="4681" y="36379"/>
                  </a:lnTo>
                  <a:lnTo>
                    <a:pt x="17446" y="17446"/>
                  </a:lnTo>
                  <a:lnTo>
                    <a:pt x="36379" y="4681"/>
                  </a:lnTo>
                  <a:lnTo>
                    <a:pt x="59562" y="0"/>
                  </a:lnTo>
                  <a:lnTo>
                    <a:pt x="1121537" y="0"/>
                  </a:lnTo>
                  <a:lnTo>
                    <a:pt x="1144720" y="4681"/>
                  </a:lnTo>
                  <a:lnTo>
                    <a:pt x="1163653" y="17446"/>
                  </a:lnTo>
                  <a:lnTo>
                    <a:pt x="1176418" y="36379"/>
                  </a:lnTo>
                  <a:lnTo>
                    <a:pt x="1181100" y="59562"/>
                  </a:lnTo>
                  <a:lnTo>
                    <a:pt x="1181100" y="536295"/>
                  </a:lnTo>
                  <a:lnTo>
                    <a:pt x="1176418" y="559488"/>
                  </a:lnTo>
                  <a:lnTo>
                    <a:pt x="1163653" y="578429"/>
                  </a:lnTo>
                  <a:lnTo>
                    <a:pt x="1144720" y="591200"/>
                  </a:lnTo>
                  <a:lnTo>
                    <a:pt x="1121537" y="595884"/>
                  </a:lnTo>
                  <a:lnTo>
                    <a:pt x="59562" y="595884"/>
                  </a:lnTo>
                  <a:lnTo>
                    <a:pt x="36379" y="591200"/>
                  </a:lnTo>
                  <a:lnTo>
                    <a:pt x="17446" y="578429"/>
                  </a:lnTo>
                  <a:lnTo>
                    <a:pt x="4681" y="559488"/>
                  </a:lnTo>
                  <a:lnTo>
                    <a:pt x="0" y="536295"/>
                  </a:lnTo>
                  <a:lnTo>
                    <a:pt x="0" y="59562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 descr=""/>
          <p:cNvSpPr txBox="1"/>
          <p:nvPr/>
        </p:nvSpPr>
        <p:spPr>
          <a:xfrm>
            <a:off x="1853564" y="5249672"/>
            <a:ext cx="1014730" cy="36322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ctr" marL="12065" marR="5080" indent="635">
              <a:lnSpc>
                <a:spcPct val="88100"/>
              </a:lnSpc>
              <a:spcBef>
                <a:spcPts val="215"/>
              </a:spcBef>
            </a:pPr>
            <a:r>
              <a:rPr dirty="0" sz="800">
                <a:latin typeface="Trebuchet MS"/>
                <a:cs typeface="Trebuchet MS"/>
              </a:rPr>
              <a:t>Mentoring</a:t>
            </a:r>
            <a:r>
              <a:rPr dirty="0" sz="800" spc="175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program </a:t>
            </a:r>
            <a:r>
              <a:rPr dirty="0" sz="800">
                <a:latin typeface="Trebuchet MS"/>
                <a:cs typeface="Trebuchet MS"/>
              </a:rPr>
              <a:t>through</a:t>
            </a:r>
            <a:r>
              <a:rPr dirty="0" sz="800" spc="65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Employment Roundtable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23" name="object 23" descr=""/>
          <p:cNvSpPr/>
          <p:nvPr/>
        </p:nvSpPr>
        <p:spPr>
          <a:xfrm>
            <a:off x="3133344" y="3811523"/>
            <a:ext cx="1179830" cy="1225550"/>
          </a:xfrm>
          <a:custGeom>
            <a:avLst/>
            <a:gdLst/>
            <a:ahLst/>
            <a:cxnLst/>
            <a:rect l="l" t="t" r="r" b="b"/>
            <a:pathLst>
              <a:path w="1179829" h="1225550">
                <a:moveTo>
                  <a:pt x="1061593" y="0"/>
                </a:moveTo>
                <a:lnTo>
                  <a:pt x="117982" y="0"/>
                </a:lnTo>
                <a:lnTo>
                  <a:pt x="72062" y="9272"/>
                </a:lnTo>
                <a:lnTo>
                  <a:pt x="34559" y="34559"/>
                </a:lnTo>
                <a:lnTo>
                  <a:pt x="9272" y="72062"/>
                </a:lnTo>
                <a:lnTo>
                  <a:pt x="0" y="117982"/>
                </a:lnTo>
                <a:lnTo>
                  <a:pt x="0" y="1107313"/>
                </a:lnTo>
                <a:lnTo>
                  <a:pt x="9272" y="1153233"/>
                </a:lnTo>
                <a:lnTo>
                  <a:pt x="34559" y="1190736"/>
                </a:lnTo>
                <a:lnTo>
                  <a:pt x="72062" y="1216023"/>
                </a:lnTo>
                <a:lnTo>
                  <a:pt x="117982" y="1225295"/>
                </a:lnTo>
                <a:lnTo>
                  <a:pt x="1061593" y="1225295"/>
                </a:lnTo>
                <a:lnTo>
                  <a:pt x="1107513" y="1216023"/>
                </a:lnTo>
                <a:lnTo>
                  <a:pt x="1145016" y="1190736"/>
                </a:lnTo>
                <a:lnTo>
                  <a:pt x="1170303" y="1153233"/>
                </a:lnTo>
                <a:lnTo>
                  <a:pt x="1179576" y="1107313"/>
                </a:lnTo>
                <a:lnTo>
                  <a:pt x="1179576" y="117982"/>
                </a:lnTo>
                <a:lnTo>
                  <a:pt x="1170303" y="72062"/>
                </a:lnTo>
                <a:lnTo>
                  <a:pt x="1145016" y="34559"/>
                </a:lnTo>
                <a:lnTo>
                  <a:pt x="1107513" y="9272"/>
                </a:lnTo>
                <a:lnTo>
                  <a:pt x="1061593" y="0"/>
                </a:lnTo>
                <a:close/>
              </a:path>
            </a:pathLst>
          </a:custGeom>
          <a:solidFill>
            <a:srgbClr val="BD830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 descr=""/>
          <p:cNvSpPr txBox="1"/>
          <p:nvPr/>
        </p:nvSpPr>
        <p:spPr>
          <a:xfrm>
            <a:off x="3325114" y="4341621"/>
            <a:ext cx="79565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FFFFFF"/>
                </a:solidFill>
                <a:latin typeface="Trebuchet MS"/>
                <a:cs typeface="Trebuchet MS"/>
              </a:rPr>
              <a:t>Warringarri</a:t>
            </a:r>
            <a:r>
              <a:rPr dirty="0" sz="800" spc="7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 spc="-20">
                <a:solidFill>
                  <a:srgbClr val="FFFFFF"/>
                </a:solidFill>
                <a:latin typeface="Trebuchet MS"/>
                <a:cs typeface="Trebuchet MS"/>
              </a:rPr>
              <a:t>Arts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25" name="object 25" descr=""/>
          <p:cNvGrpSpPr/>
          <p:nvPr/>
        </p:nvGrpSpPr>
        <p:grpSpPr>
          <a:xfrm>
            <a:off x="3110229" y="5055615"/>
            <a:ext cx="1192530" cy="443230"/>
            <a:chOff x="3110229" y="5055615"/>
            <a:chExt cx="1192530" cy="443230"/>
          </a:xfrm>
        </p:grpSpPr>
        <p:sp>
          <p:nvSpPr>
            <p:cNvPr id="26" name="object 26" descr=""/>
            <p:cNvSpPr/>
            <p:nvPr/>
          </p:nvSpPr>
          <p:spPr>
            <a:xfrm>
              <a:off x="3684904" y="5055615"/>
              <a:ext cx="52069" cy="40005"/>
            </a:xfrm>
            <a:custGeom>
              <a:avLst/>
              <a:gdLst/>
              <a:ahLst/>
              <a:cxnLst/>
              <a:rect l="l" t="t" r="r" b="b"/>
              <a:pathLst>
                <a:path w="52070" h="40004">
                  <a:moveTo>
                    <a:pt x="9017" y="0"/>
                  </a:moveTo>
                  <a:lnTo>
                    <a:pt x="8636" y="19811"/>
                  </a:lnTo>
                  <a:lnTo>
                    <a:pt x="0" y="19684"/>
                  </a:lnTo>
                  <a:lnTo>
                    <a:pt x="25400" y="39877"/>
                  </a:lnTo>
                  <a:lnTo>
                    <a:pt x="51562" y="20573"/>
                  </a:lnTo>
                  <a:lnTo>
                    <a:pt x="43053" y="20446"/>
                  </a:lnTo>
                  <a:lnTo>
                    <a:pt x="43434" y="634"/>
                  </a:lnTo>
                  <a:lnTo>
                    <a:pt x="9017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3116579" y="5116067"/>
              <a:ext cx="1179830" cy="376555"/>
            </a:xfrm>
            <a:custGeom>
              <a:avLst/>
              <a:gdLst/>
              <a:ahLst/>
              <a:cxnLst/>
              <a:rect l="l" t="t" r="r" b="b"/>
              <a:pathLst>
                <a:path w="1179829" h="376554">
                  <a:moveTo>
                    <a:pt x="1141983" y="0"/>
                  </a:moveTo>
                  <a:lnTo>
                    <a:pt x="37592" y="0"/>
                  </a:lnTo>
                  <a:lnTo>
                    <a:pt x="22985" y="2962"/>
                  </a:lnTo>
                  <a:lnTo>
                    <a:pt x="11033" y="11033"/>
                  </a:lnTo>
                  <a:lnTo>
                    <a:pt x="2962" y="22985"/>
                  </a:lnTo>
                  <a:lnTo>
                    <a:pt x="0" y="37591"/>
                  </a:lnTo>
                  <a:lnTo>
                    <a:pt x="0" y="338835"/>
                  </a:lnTo>
                  <a:lnTo>
                    <a:pt x="2962" y="353442"/>
                  </a:lnTo>
                  <a:lnTo>
                    <a:pt x="11033" y="365394"/>
                  </a:lnTo>
                  <a:lnTo>
                    <a:pt x="22985" y="373465"/>
                  </a:lnTo>
                  <a:lnTo>
                    <a:pt x="37592" y="376427"/>
                  </a:lnTo>
                  <a:lnTo>
                    <a:pt x="1141983" y="376427"/>
                  </a:lnTo>
                  <a:lnTo>
                    <a:pt x="1156590" y="373465"/>
                  </a:lnTo>
                  <a:lnTo>
                    <a:pt x="1168542" y="365394"/>
                  </a:lnTo>
                  <a:lnTo>
                    <a:pt x="1176613" y="353442"/>
                  </a:lnTo>
                  <a:lnTo>
                    <a:pt x="1179575" y="338835"/>
                  </a:lnTo>
                  <a:lnTo>
                    <a:pt x="1179575" y="37591"/>
                  </a:lnTo>
                  <a:lnTo>
                    <a:pt x="1176613" y="22985"/>
                  </a:lnTo>
                  <a:lnTo>
                    <a:pt x="1168542" y="11033"/>
                  </a:lnTo>
                  <a:lnTo>
                    <a:pt x="1156590" y="2962"/>
                  </a:lnTo>
                  <a:lnTo>
                    <a:pt x="1141983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3116579" y="5116067"/>
              <a:ext cx="1179830" cy="376555"/>
            </a:xfrm>
            <a:custGeom>
              <a:avLst/>
              <a:gdLst/>
              <a:ahLst/>
              <a:cxnLst/>
              <a:rect l="l" t="t" r="r" b="b"/>
              <a:pathLst>
                <a:path w="1179829" h="376554">
                  <a:moveTo>
                    <a:pt x="0" y="37591"/>
                  </a:moveTo>
                  <a:lnTo>
                    <a:pt x="2962" y="22985"/>
                  </a:lnTo>
                  <a:lnTo>
                    <a:pt x="11033" y="11033"/>
                  </a:lnTo>
                  <a:lnTo>
                    <a:pt x="22985" y="2962"/>
                  </a:lnTo>
                  <a:lnTo>
                    <a:pt x="37592" y="0"/>
                  </a:lnTo>
                  <a:lnTo>
                    <a:pt x="1141983" y="0"/>
                  </a:lnTo>
                  <a:lnTo>
                    <a:pt x="1156590" y="2962"/>
                  </a:lnTo>
                  <a:lnTo>
                    <a:pt x="1168542" y="11033"/>
                  </a:lnTo>
                  <a:lnTo>
                    <a:pt x="1176613" y="22985"/>
                  </a:lnTo>
                  <a:lnTo>
                    <a:pt x="1179575" y="37591"/>
                  </a:lnTo>
                  <a:lnTo>
                    <a:pt x="1179575" y="338835"/>
                  </a:lnTo>
                  <a:lnTo>
                    <a:pt x="1176613" y="353442"/>
                  </a:lnTo>
                  <a:lnTo>
                    <a:pt x="1168542" y="365394"/>
                  </a:lnTo>
                  <a:lnTo>
                    <a:pt x="1156590" y="373465"/>
                  </a:lnTo>
                  <a:lnTo>
                    <a:pt x="1141983" y="376427"/>
                  </a:lnTo>
                  <a:lnTo>
                    <a:pt x="37592" y="376427"/>
                  </a:lnTo>
                  <a:lnTo>
                    <a:pt x="22985" y="373465"/>
                  </a:lnTo>
                  <a:lnTo>
                    <a:pt x="11033" y="365394"/>
                  </a:lnTo>
                  <a:lnTo>
                    <a:pt x="2962" y="353442"/>
                  </a:lnTo>
                  <a:lnTo>
                    <a:pt x="0" y="338835"/>
                  </a:lnTo>
                  <a:lnTo>
                    <a:pt x="0" y="37591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9" name="object 29" descr=""/>
          <p:cNvSpPr txBox="1"/>
          <p:nvPr/>
        </p:nvSpPr>
        <p:spPr>
          <a:xfrm>
            <a:off x="3282441" y="5114671"/>
            <a:ext cx="848360" cy="36322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ctr" marL="12700" marR="5080" indent="-635">
              <a:lnSpc>
                <a:spcPct val="88100"/>
              </a:lnSpc>
              <a:spcBef>
                <a:spcPts val="215"/>
              </a:spcBef>
            </a:pPr>
            <a:r>
              <a:rPr dirty="0" sz="800" spc="75">
                <a:latin typeface="Trebuchet MS"/>
                <a:cs typeface="Trebuchet MS"/>
              </a:rPr>
              <a:t>HR</a:t>
            </a:r>
            <a:r>
              <a:rPr dirty="0" sz="800" spc="-65">
                <a:latin typeface="Trebuchet MS"/>
                <a:cs typeface="Trebuchet MS"/>
              </a:rPr>
              <a:t> </a:t>
            </a:r>
            <a:r>
              <a:rPr dirty="0" sz="800" spc="140">
                <a:latin typeface="Trebuchet MS"/>
                <a:cs typeface="Trebuchet MS"/>
              </a:rPr>
              <a:t>–</a:t>
            </a:r>
            <a:r>
              <a:rPr dirty="0" sz="800" spc="-55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Succession </a:t>
            </a:r>
            <a:r>
              <a:rPr dirty="0" sz="800">
                <a:latin typeface="Trebuchet MS"/>
                <a:cs typeface="Trebuchet MS"/>
              </a:rPr>
              <a:t>Planning,</a:t>
            </a:r>
            <a:r>
              <a:rPr dirty="0" sz="800" spc="10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Awards Review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30" name="object 30" descr=""/>
          <p:cNvSpPr/>
          <p:nvPr/>
        </p:nvSpPr>
        <p:spPr>
          <a:xfrm>
            <a:off x="4448555" y="3813047"/>
            <a:ext cx="1179830" cy="1225550"/>
          </a:xfrm>
          <a:custGeom>
            <a:avLst/>
            <a:gdLst/>
            <a:ahLst/>
            <a:cxnLst/>
            <a:rect l="l" t="t" r="r" b="b"/>
            <a:pathLst>
              <a:path w="1179829" h="1225550">
                <a:moveTo>
                  <a:pt x="1061593" y="0"/>
                </a:moveTo>
                <a:lnTo>
                  <a:pt x="117983" y="0"/>
                </a:lnTo>
                <a:lnTo>
                  <a:pt x="72062" y="9272"/>
                </a:lnTo>
                <a:lnTo>
                  <a:pt x="34559" y="34559"/>
                </a:lnTo>
                <a:lnTo>
                  <a:pt x="9272" y="72062"/>
                </a:lnTo>
                <a:lnTo>
                  <a:pt x="0" y="117982"/>
                </a:lnTo>
                <a:lnTo>
                  <a:pt x="0" y="1107313"/>
                </a:lnTo>
                <a:lnTo>
                  <a:pt x="9272" y="1153233"/>
                </a:lnTo>
                <a:lnTo>
                  <a:pt x="34559" y="1190736"/>
                </a:lnTo>
                <a:lnTo>
                  <a:pt x="72062" y="1216023"/>
                </a:lnTo>
                <a:lnTo>
                  <a:pt x="117983" y="1225295"/>
                </a:lnTo>
                <a:lnTo>
                  <a:pt x="1061593" y="1225295"/>
                </a:lnTo>
                <a:lnTo>
                  <a:pt x="1107513" y="1216023"/>
                </a:lnTo>
                <a:lnTo>
                  <a:pt x="1145016" y="1190736"/>
                </a:lnTo>
                <a:lnTo>
                  <a:pt x="1170303" y="1153233"/>
                </a:lnTo>
                <a:lnTo>
                  <a:pt x="1179576" y="1107313"/>
                </a:lnTo>
                <a:lnTo>
                  <a:pt x="1179576" y="117982"/>
                </a:lnTo>
                <a:lnTo>
                  <a:pt x="1170303" y="72062"/>
                </a:lnTo>
                <a:lnTo>
                  <a:pt x="1145016" y="34559"/>
                </a:lnTo>
                <a:lnTo>
                  <a:pt x="1107513" y="9272"/>
                </a:lnTo>
                <a:lnTo>
                  <a:pt x="1061593" y="0"/>
                </a:lnTo>
                <a:close/>
              </a:path>
            </a:pathLst>
          </a:custGeom>
          <a:solidFill>
            <a:srgbClr val="BD830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 descr=""/>
          <p:cNvSpPr txBox="1"/>
          <p:nvPr/>
        </p:nvSpPr>
        <p:spPr>
          <a:xfrm>
            <a:off x="4613909" y="4289552"/>
            <a:ext cx="850265" cy="254635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marL="262255" marR="5080" indent="-250190">
              <a:lnSpc>
                <a:spcPts val="840"/>
              </a:lnSpc>
              <a:spcBef>
                <a:spcPts val="229"/>
              </a:spcBef>
            </a:pPr>
            <a:r>
              <a:rPr dirty="0" sz="800">
                <a:solidFill>
                  <a:srgbClr val="FFFFFF"/>
                </a:solidFill>
                <a:latin typeface="Trebuchet MS"/>
                <a:cs typeface="Trebuchet MS"/>
              </a:rPr>
              <a:t>Mirima</a:t>
            </a:r>
            <a:r>
              <a:rPr dirty="0" sz="800" spc="5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 spc="-10">
                <a:solidFill>
                  <a:srgbClr val="FFFFFF"/>
                </a:solidFill>
                <a:latin typeface="Trebuchet MS"/>
                <a:cs typeface="Trebuchet MS"/>
              </a:rPr>
              <a:t>Language Centre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32" name="object 32" descr=""/>
          <p:cNvGrpSpPr/>
          <p:nvPr/>
        </p:nvGrpSpPr>
        <p:grpSpPr>
          <a:xfrm>
            <a:off x="4455921" y="5061203"/>
            <a:ext cx="1192530" cy="631190"/>
            <a:chOff x="4455921" y="5061203"/>
            <a:chExt cx="1192530" cy="631190"/>
          </a:xfrm>
        </p:grpSpPr>
        <p:sp>
          <p:nvSpPr>
            <p:cNvPr id="33" name="object 33" descr=""/>
            <p:cNvSpPr/>
            <p:nvPr/>
          </p:nvSpPr>
          <p:spPr>
            <a:xfrm>
              <a:off x="5021579" y="5061203"/>
              <a:ext cx="52069" cy="47625"/>
            </a:xfrm>
            <a:custGeom>
              <a:avLst/>
              <a:gdLst/>
              <a:ahLst/>
              <a:cxnLst/>
              <a:rect l="l" t="t" r="r" b="b"/>
              <a:pathLst>
                <a:path w="52070" h="47625">
                  <a:moveTo>
                    <a:pt x="42672" y="0"/>
                  </a:moveTo>
                  <a:lnTo>
                    <a:pt x="8255" y="508"/>
                  </a:lnTo>
                  <a:lnTo>
                    <a:pt x="8509" y="24130"/>
                  </a:lnTo>
                  <a:lnTo>
                    <a:pt x="0" y="24257"/>
                  </a:lnTo>
                  <a:lnTo>
                    <a:pt x="26035" y="47625"/>
                  </a:lnTo>
                  <a:lnTo>
                    <a:pt x="51562" y="23622"/>
                  </a:lnTo>
                  <a:lnTo>
                    <a:pt x="43053" y="23749"/>
                  </a:lnTo>
                  <a:lnTo>
                    <a:pt x="42672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4462271" y="5132831"/>
              <a:ext cx="1179830" cy="553720"/>
            </a:xfrm>
            <a:custGeom>
              <a:avLst/>
              <a:gdLst/>
              <a:ahLst/>
              <a:cxnLst/>
              <a:rect l="l" t="t" r="r" b="b"/>
              <a:pathLst>
                <a:path w="1179829" h="553720">
                  <a:moveTo>
                    <a:pt x="1124203" y="0"/>
                  </a:moveTo>
                  <a:lnTo>
                    <a:pt x="55372" y="0"/>
                  </a:lnTo>
                  <a:lnTo>
                    <a:pt x="33807" y="4347"/>
                  </a:lnTo>
                  <a:lnTo>
                    <a:pt x="16208" y="16208"/>
                  </a:lnTo>
                  <a:lnTo>
                    <a:pt x="4347" y="33807"/>
                  </a:lnTo>
                  <a:lnTo>
                    <a:pt x="0" y="55372"/>
                  </a:lnTo>
                  <a:lnTo>
                    <a:pt x="0" y="497890"/>
                  </a:lnTo>
                  <a:lnTo>
                    <a:pt x="4347" y="519425"/>
                  </a:lnTo>
                  <a:lnTo>
                    <a:pt x="16208" y="537009"/>
                  </a:lnTo>
                  <a:lnTo>
                    <a:pt x="33807" y="548865"/>
                  </a:lnTo>
                  <a:lnTo>
                    <a:pt x="55372" y="553212"/>
                  </a:lnTo>
                  <a:lnTo>
                    <a:pt x="1124203" y="553212"/>
                  </a:lnTo>
                  <a:lnTo>
                    <a:pt x="1145768" y="548865"/>
                  </a:lnTo>
                  <a:lnTo>
                    <a:pt x="1163367" y="537009"/>
                  </a:lnTo>
                  <a:lnTo>
                    <a:pt x="1175228" y="519425"/>
                  </a:lnTo>
                  <a:lnTo>
                    <a:pt x="1179576" y="497890"/>
                  </a:lnTo>
                  <a:lnTo>
                    <a:pt x="1179576" y="55372"/>
                  </a:lnTo>
                  <a:lnTo>
                    <a:pt x="1175228" y="33807"/>
                  </a:lnTo>
                  <a:lnTo>
                    <a:pt x="1163367" y="16208"/>
                  </a:lnTo>
                  <a:lnTo>
                    <a:pt x="1145768" y="4347"/>
                  </a:lnTo>
                  <a:lnTo>
                    <a:pt x="1124203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4462271" y="5132831"/>
              <a:ext cx="1179830" cy="553720"/>
            </a:xfrm>
            <a:custGeom>
              <a:avLst/>
              <a:gdLst/>
              <a:ahLst/>
              <a:cxnLst/>
              <a:rect l="l" t="t" r="r" b="b"/>
              <a:pathLst>
                <a:path w="1179829" h="553720">
                  <a:moveTo>
                    <a:pt x="0" y="55372"/>
                  </a:moveTo>
                  <a:lnTo>
                    <a:pt x="4347" y="33807"/>
                  </a:lnTo>
                  <a:lnTo>
                    <a:pt x="16208" y="16208"/>
                  </a:lnTo>
                  <a:lnTo>
                    <a:pt x="33807" y="4347"/>
                  </a:lnTo>
                  <a:lnTo>
                    <a:pt x="55372" y="0"/>
                  </a:lnTo>
                  <a:lnTo>
                    <a:pt x="1124203" y="0"/>
                  </a:lnTo>
                  <a:lnTo>
                    <a:pt x="1145768" y="4347"/>
                  </a:lnTo>
                  <a:lnTo>
                    <a:pt x="1163367" y="16208"/>
                  </a:lnTo>
                  <a:lnTo>
                    <a:pt x="1175228" y="33807"/>
                  </a:lnTo>
                  <a:lnTo>
                    <a:pt x="1179576" y="55372"/>
                  </a:lnTo>
                  <a:lnTo>
                    <a:pt x="1179576" y="497890"/>
                  </a:lnTo>
                  <a:lnTo>
                    <a:pt x="1175228" y="519425"/>
                  </a:lnTo>
                  <a:lnTo>
                    <a:pt x="1163367" y="537009"/>
                  </a:lnTo>
                  <a:lnTo>
                    <a:pt x="1145768" y="548865"/>
                  </a:lnTo>
                  <a:lnTo>
                    <a:pt x="1124203" y="553212"/>
                  </a:lnTo>
                  <a:lnTo>
                    <a:pt x="55372" y="553212"/>
                  </a:lnTo>
                  <a:lnTo>
                    <a:pt x="33807" y="548865"/>
                  </a:lnTo>
                  <a:lnTo>
                    <a:pt x="16208" y="537009"/>
                  </a:lnTo>
                  <a:lnTo>
                    <a:pt x="4347" y="519425"/>
                  </a:lnTo>
                  <a:lnTo>
                    <a:pt x="0" y="497890"/>
                  </a:lnTo>
                  <a:lnTo>
                    <a:pt x="0" y="55372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6" name="object 36" descr=""/>
          <p:cNvSpPr txBox="1"/>
          <p:nvPr/>
        </p:nvSpPr>
        <p:spPr>
          <a:xfrm>
            <a:off x="4476472" y="5166486"/>
            <a:ext cx="1151255" cy="469900"/>
          </a:xfrm>
          <a:prstGeom prst="rect">
            <a:avLst/>
          </a:prstGeom>
        </p:spPr>
        <p:txBody>
          <a:bodyPr wrap="square" lIns="0" tIns="27940" rIns="0" bIns="0" rtlCol="0" vert="horz">
            <a:spAutoFit/>
          </a:bodyPr>
          <a:lstStyle/>
          <a:p>
            <a:pPr algn="ctr" marL="29845" marR="22860" indent="1270">
              <a:lnSpc>
                <a:spcPct val="87900"/>
              </a:lnSpc>
              <a:spcBef>
                <a:spcPts val="220"/>
              </a:spcBef>
            </a:pPr>
            <a:r>
              <a:rPr dirty="0" sz="800">
                <a:latin typeface="Trebuchet MS"/>
                <a:cs typeface="Trebuchet MS"/>
              </a:rPr>
              <a:t>Curriculum</a:t>
            </a:r>
            <a:r>
              <a:rPr dirty="0" sz="800" spc="40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inclusion </a:t>
            </a:r>
            <a:r>
              <a:rPr dirty="0" sz="800" spc="-20">
                <a:latin typeface="Trebuchet MS"/>
                <a:cs typeface="Trebuchet MS"/>
              </a:rPr>
              <a:t>(Dept.</a:t>
            </a:r>
            <a:r>
              <a:rPr dirty="0" sz="800" spc="-30">
                <a:latin typeface="Trebuchet MS"/>
                <a:cs typeface="Trebuchet MS"/>
              </a:rPr>
              <a:t> Ed),</a:t>
            </a:r>
            <a:r>
              <a:rPr dirty="0" sz="800">
                <a:latin typeface="Trebuchet MS"/>
                <a:cs typeface="Trebuchet MS"/>
              </a:rPr>
              <a:t> Training</a:t>
            </a:r>
            <a:r>
              <a:rPr dirty="0" sz="800" spc="-10">
                <a:latin typeface="Trebuchet MS"/>
                <a:cs typeface="Trebuchet MS"/>
              </a:rPr>
              <a:t> </a:t>
            </a:r>
            <a:r>
              <a:rPr dirty="0" sz="800" spc="-25">
                <a:latin typeface="Trebuchet MS"/>
                <a:cs typeface="Trebuchet MS"/>
              </a:rPr>
              <a:t>and </a:t>
            </a:r>
            <a:r>
              <a:rPr dirty="0" sz="800" spc="-10">
                <a:latin typeface="Trebuchet MS"/>
                <a:cs typeface="Trebuchet MS"/>
              </a:rPr>
              <a:t>Development, marketing/grants.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37" name="object 37" descr=""/>
          <p:cNvSpPr/>
          <p:nvPr/>
        </p:nvSpPr>
        <p:spPr>
          <a:xfrm>
            <a:off x="5698235" y="3788664"/>
            <a:ext cx="1179830" cy="1213485"/>
          </a:xfrm>
          <a:custGeom>
            <a:avLst/>
            <a:gdLst/>
            <a:ahLst/>
            <a:cxnLst/>
            <a:rect l="l" t="t" r="r" b="b"/>
            <a:pathLst>
              <a:path w="1179829" h="1213485">
                <a:moveTo>
                  <a:pt x="1061592" y="0"/>
                </a:moveTo>
                <a:lnTo>
                  <a:pt x="117983" y="0"/>
                </a:lnTo>
                <a:lnTo>
                  <a:pt x="72062" y="9272"/>
                </a:lnTo>
                <a:lnTo>
                  <a:pt x="34559" y="34559"/>
                </a:lnTo>
                <a:lnTo>
                  <a:pt x="9272" y="72062"/>
                </a:lnTo>
                <a:lnTo>
                  <a:pt x="0" y="117983"/>
                </a:lnTo>
                <a:lnTo>
                  <a:pt x="0" y="1095121"/>
                </a:lnTo>
                <a:lnTo>
                  <a:pt x="9272" y="1141041"/>
                </a:lnTo>
                <a:lnTo>
                  <a:pt x="34559" y="1178544"/>
                </a:lnTo>
                <a:lnTo>
                  <a:pt x="72062" y="1203831"/>
                </a:lnTo>
                <a:lnTo>
                  <a:pt x="117983" y="1213104"/>
                </a:lnTo>
                <a:lnTo>
                  <a:pt x="1061592" y="1213104"/>
                </a:lnTo>
                <a:lnTo>
                  <a:pt x="1107513" y="1203831"/>
                </a:lnTo>
                <a:lnTo>
                  <a:pt x="1145016" y="1178544"/>
                </a:lnTo>
                <a:lnTo>
                  <a:pt x="1170303" y="1141041"/>
                </a:lnTo>
                <a:lnTo>
                  <a:pt x="1179575" y="1095121"/>
                </a:lnTo>
                <a:lnTo>
                  <a:pt x="1179575" y="117983"/>
                </a:lnTo>
                <a:lnTo>
                  <a:pt x="1170303" y="72062"/>
                </a:lnTo>
                <a:lnTo>
                  <a:pt x="1145016" y="34559"/>
                </a:lnTo>
                <a:lnTo>
                  <a:pt x="1107513" y="9272"/>
                </a:lnTo>
                <a:lnTo>
                  <a:pt x="1061592" y="0"/>
                </a:lnTo>
                <a:close/>
              </a:path>
            </a:pathLst>
          </a:custGeom>
          <a:solidFill>
            <a:srgbClr val="BD830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 descr=""/>
          <p:cNvSpPr txBox="1"/>
          <p:nvPr/>
        </p:nvSpPr>
        <p:spPr>
          <a:xfrm>
            <a:off x="5875146" y="4313046"/>
            <a:ext cx="82486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FFFFFF"/>
                </a:solidFill>
                <a:latin typeface="Trebuchet MS"/>
                <a:cs typeface="Trebuchet MS"/>
              </a:rPr>
              <a:t>EKJP,</a:t>
            </a:r>
            <a:r>
              <a:rPr dirty="0" sz="800" spc="14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 spc="-10">
                <a:solidFill>
                  <a:srgbClr val="FFFFFF"/>
                </a:solidFill>
                <a:latin typeface="Trebuchet MS"/>
                <a:cs typeface="Trebuchet MS"/>
              </a:rPr>
              <a:t>Wayfinder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39" name="object 39" descr=""/>
          <p:cNvGrpSpPr/>
          <p:nvPr/>
        </p:nvGrpSpPr>
        <p:grpSpPr>
          <a:xfrm>
            <a:off x="5751321" y="5030470"/>
            <a:ext cx="1192530" cy="317500"/>
            <a:chOff x="5751321" y="5030470"/>
            <a:chExt cx="1192530" cy="317500"/>
          </a:xfrm>
        </p:grpSpPr>
        <p:sp>
          <p:nvSpPr>
            <p:cNvPr id="40" name="object 40" descr=""/>
            <p:cNvSpPr/>
            <p:nvPr/>
          </p:nvSpPr>
          <p:spPr>
            <a:xfrm>
              <a:off x="6309994" y="5030470"/>
              <a:ext cx="51435" cy="60325"/>
            </a:xfrm>
            <a:custGeom>
              <a:avLst/>
              <a:gdLst/>
              <a:ahLst/>
              <a:cxnLst/>
              <a:rect l="l" t="t" r="r" b="b"/>
              <a:pathLst>
                <a:path w="51435" h="60325">
                  <a:moveTo>
                    <a:pt x="40512" y="0"/>
                  </a:moveTo>
                  <a:lnTo>
                    <a:pt x="6095" y="2412"/>
                  </a:lnTo>
                  <a:lnTo>
                    <a:pt x="8508" y="35813"/>
                  </a:lnTo>
                  <a:lnTo>
                    <a:pt x="0" y="36448"/>
                  </a:lnTo>
                  <a:lnTo>
                    <a:pt x="27558" y="60324"/>
                  </a:lnTo>
                  <a:lnTo>
                    <a:pt x="51434" y="32765"/>
                  </a:lnTo>
                  <a:lnTo>
                    <a:pt x="42925" y="33273"/>
                  </a:lnTo>
                  <a:lnTo>
                    <a:pt x="40512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 descr=""/>
            <p:cNvSpPr/>
            <p:nvPr/>
          </p:nvSpPr>
          <p:spPr>
            <a:xfrm>
              <a:off x="5757671" y="5120640"/>
              <a:ext cx="1179830" cy="220979"/>
            </a:xfrm>
            <a:custGeom>
              <a:avLst/>
              <a:gdLst/>
              <a:ahLst/>
              <a:cxnLst/>
              <a:rect l="l" t="t" r="r" b="b"/>
              <a:pathLst>
                <a:path w="1179829" h="220979">
                  <a:moveTo>
                    <a:pt x="1157477" y="0"/>
                  </a:moveTo>
                  <a:lnTo>
                    <a:pt x="22098" y="0"/>
                  </a:lnTo>
                  <a:lnTo>
                    <a:pt x="13501" y="1738"/>
                  </a:lnTo>
                  <a:lnTo>
                    <a:pt x="6476" y="6477"/>
                  </a:lnTo>
                  <a:lnTo>
                    <a:pt x="1738" y="13501"/>
                  </a:lnTo>
                  <a:lnTo>
                    <a:pt x="0" y="22098"/>
                  </a:lnTo>
                  <a:lnTo>
                    <a:pt x="0" y="198882"/>
                  </a:lnTo>
                  <a:lnTo>
                    <a:pt x="1738" y="207478"/>
                  </a:lnTo>
                  <a:lnTo>
                    <a:pt x="6476" y="214503"/>
                  </a:lnTo>
                  <a:lnTo>
                    <a:pt x="13501" y="219241"/>
                  </a:lnTo>
                  <a:lnTo>
                    <a:pt x="22098" y="220980"/>
                  </a:lnTo>
                  <a:lnTo>
                    <a:pt x="1157477" y="220980"/>
                  </a:lnTo>
                  <a:lnTo>
                    <a:pt x="1166074" y="219241"/>
                  </a:lnTo>
                  <a:lnTo>
                    <a:pt x="1173099" y="214503"/>
                  </a:lnTo>
                  <a:lnTo>
                    <a:pt x="1177837" y="207478"/>
                  </a:lnTo>
                  <a:lnTo>
                    <a:pt x="1179576" y="198882"/>
                  </a:lnTo>
                  <a:lnTo>
                    <a:pt x="1179576" y="22098"/>
                  </a:lnTo>
                  <a:lnTo>
                    <a:pt x="1177837" y="13501"/>
                  </a:lnTo>
                  <a:lnTo>
                    <a:pt x="1173099" y="6476"/>
                  </a:lnTo>
                  <a:lnTo>
                    <a:pt x="1166074" y="1738"/>
                  </a:lnTo>
                  <a:lnTo>
                    <a:pt x="1157477" y="0"/>
                  </a:lnTo>
                  <a:close/>
                </a:path>
              </a:pathLst>
            </a:custGeom>
            <a:solidFill>
              <a:srgbClr val="E8D9CC">
                <a:alpha val="90194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5757671" y="5120640"/>
              <a:ext cx="1179830" cy="220979"/>
            </a:xfrm>
            <a:custGeom>
              <a:avLst/>
              <a:gdLst/>
              <a:ahLst/>
              <a:cxnLst/>
              <a:rect l="l" t="t" r="r" b="b"/>
              <a:pathLst>
                <a:path w="1179829" h="220979">
                  <a:moveTo>
                    <a:pt x="0" y="22098"/>
                  </a:moveTo>
                  <a:lnTo>
                    <a:pt x="1738" y="13501"/>
                  </a:lnTo>
                  <a:lnTo>
                    <a:pt x="6476" y="6477"/>
                  </a:lnTo>
                  <a:lnTo>
                    <a:pt x="13501" y="1738"/>
                  </a:lnTo>
                  <a:lnTo>
                    <a:pt x="22098" y="0"/>
                  </a:lnTo>
                  <a:lnTo>
                    <a:pt x="1157477" y="0"/>
                  </a:lnTo>
                  <a:lnTo>
                    <a:pt x="1166074" y="1738"/>
                  </a:lnTo>
                  <a:lnTo>
                    <a:pt x="1173099" y="6476"/>
                  </a:lnTo>
                  <a:lnTo>
                    <a:pt x="1177837" y="13501"/>
                  </a:lnTo>
                  <a:lnTo>
                    <a:pt x="1179576" y="22098"/>
                  </a:lnTo>
                  <a:lnTo>
                    <a:pt x="1179576" y="198882"/>
                  </a:lnTo>
                  <a:lnTo>
                    <a:pt x="1177837" y="207478"/>
                  </a:lnTo>
                  <a:lnTo>
                    <a:pt x="1173099" y="214503"/>
                  </a:lnTo>
                  <a:lnTo>
                    <a:pt x="1166074" y="219241"/>
                  </a:lnTo>
                  <a:lnTo>
                    <a:pt x="1157477" y="220980"/>
                  </a:lnTo>
                  <a:lnTo>
                    <a:pt x="22098" y="220980"/>
                  </a:lnTo>
                  <a:lnTo>
                    <a:pt x="13501" y="219241"/>
                  </a:lnTo>
                  <a:lnTo>
                    <a:pt x="6476" y="214503"/>
                  </a:lnTo>
                  <a:lnTo>
                    <a:pt x="1738" y="207478"/>
                  </a:lnTo>
                  <a:lnTo>
                    <a:pt x="0" y="198882"/>
                  </a:lnTo>
                  <a:lnTo>
                    <a:pt x="0" y="22098"/>
                  </a:lnTo>
                  <a:close/>
                </a:path>
              </a:pathLst>
            </a:custGeom>
            <a:ln w="12192">
              <a:solidFill>
                <a:srgbClr val="E8D9C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3" name="object 43" descr=""/>
          <p:cNvSpPr txBox="1"/>
          <p:nvPr/>
        </p:nvSpPr>
        <p:spPr>
          <a:xfrm>
            <a:off x="6009259" y="5149088"/>
            <a:ext cx="67691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70">
                <a:latin typeface="Trebuchet MS"/>
                <a:cs typeface="Trebuchet MS"/>
              </a:rPr>
              <a:t>NDIS</a:t>
            </a:r>
            <a:r>
              <a:rPr dirty="0" sz="800" spc="-60">
                <a:latin typeface="Trebuchet MS"/>
                <a:cs typeface="Trebuchet MS"/>
              </a:rPr>
              <a:t> </a:t>
            </a:r>
            <a:r>
              <a:rPr dirty="0" sz="800" spc="-10">
                <a:latin typeface="Trebuchet MS"/>
                <a:cs typeface="Trebuchet MS"/>
              </a:rPr>
              <a:t>Support</a:t>
            </a:r>
            <a:endParaRPr sz="800">
              <a:latin typeface="Trebuchet MS"/>
              <a:cs typeface="Trebuchet MS"/>
            </a:endParaRPr>
          </a:p>
        </p:txBody>
      </p:sp>
      <p:grpSp>
        <p:nvGrpSpPr>
          <p:cNvPr id="44" name="object 44" descr=""/>
          <p:cNvGrpSpPr/>
          <p:nvPr/>
        </p:nvGrpSpPr>
        <p:grpSpPr>
          <a:xfrm>
            <a:off x="435863" y="2313432"/>
            <a:ext cx="6442075" cy="1283335"/>
            <a:chOff x="435863" y="2313432"/>
            <a:chExt cx="6442075" cy="1283335"/>
          </a:xfrm>
        </p:grpSpPr>
        <p:sp>
          <p:nvSpPr>
            <p:cNvPr id="45" name="object 45" descr=""/>
            <p:cNvSpPr/>
            <p:nvPr/>
          </p:nvSpPr>
          <p:spPr>
            <a:xfrm>
              <a:off x="435863" y="2313432"/>
              <a:ext cx="6442075" cy="1283335"/>
            </a:xfrm>
            <a:custGeom>
              <a:avLst/>
              <a:gdLst/>
              <a:ahLst/>
              <a:cxnLst/>
              <a:rect l="l" t="t" r="r" b="b"/>
              <a:pathLst>
                <a:path w="6442075" h="1283335">
                  <a:moveTo>
                    <a:pt x="6313678" y="0"/>
                  </a:moveTo>
                  <a:lnTo>
                    <a:pt x="128320" y="0"/>
                  </a:lnTo>
                  <a:lnTo>
                    <a:pt x="78374" y="10076"/>
                  </a:lnTo>
                  <a:lnTo>
                    <a:pt x="37585" y="37560"/>
                  </a:lnTo>
                  <a:lnTo>
                    <a:pt x="10084" y="78331"/>
                  </a:lnTo>
                  <a:lnTo>
                    <a:pt x="0" y="128269"/>
                  </a:lnTo>
                  <a:lnTo>
                    <a:pt x="0" y="1154938"/>
                  </a:lnTo>
                  <a:lnTo>
                    <a:pt x="10084" y="1204876"/>
                  </a:lnTo>
                  <a:lnTo>
                    <a:pt x="37585" y="1245647"/>
                  </a:lnTo>
                  <a:lnTo>
                    <a:pt x="78374" y="1273131"/>
                  </a:lnTo>
                  <a:lnTo>
                    <a:pt x="128320" y="1283207"/>
                  </a:lnTo>
                  <a:lnTo>
                    <a:pt x="6313678" y="1283207"/>
                  </a:lnTo>
                  <a:lnTo>
                    <a:pt x="6363616" y="1273131"/>
                  </a:lnTo>
                  <a:lnTo>
                    <a:pt x="6404387" y="1245647"/>
                  </a:lnTo>
                  <a:lnTo>
                    <a:pt x="6431871" y="1204876"/>
                  </a:lnTo>
                  <a:lnTo>
                    <a:pt x="6441947" y="1154938"/>
                  </a:lnTo>
                  <a:lnTo>
                    <a:pt x="6441947" y="128269"/>
                  </a:lnTo>
                  <a:lnTo>
                    <a:pt x="6431871" y="78331"/>
                  </a:lnTo>
                  <a:lnTo>
                    <a:pt x="6404387" y="37560"/>
                  </a:lnTo>
                  <a:lnTo>
                    <a:pt x="6363616" y="10076"/>
                  </a:lnTo>
                  <a:lnTo>
                    <a:pt x="6313678" y="0"/>
                  </a:lnTo>
                  <a:close/>
                </a:path>
              </a:pathLst>
            </a:custGeom>
            <a:solidFill>
              <a:srgbClr val="BD830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 descr=""/>
            <p:cNvSpPr/>
            <p:nvPr/>
          </p:nvSpPr>
          <p:spPr>
            <a:xfrm>
              <a:off x="693420" y="3340608"/>
              <a:ext cx="5927090" cy="192405"/>
            </a:xfrm>
            <a:custGeom>
              <a:avLst/>
              <a:gdLst/>
              <a:ahLst/>
              <a:cxnLst/>
              <a:rect l="l" t="t" r="r" b="b"/>
              <a:pathLst>
                <a:path w="5927090" h="192404">
                  <a:moveTo>
                    <a:pt x="5830824" y="0"/>
                  </a:moveTo>
                  <a:lnTo>
                    <a:pt x="5830824" y="48005"/>
                  </a:lnTo>
                  <a:lnTo>
                    <a:pt x="96011" y="48005"/>
                  </a:lnTo>
                  <a:lnTo>
                    <a:pt x="96011" y="0"/>
                  </a:lnTo>
                  <a:lnTo>
                    <a:pt x="0" y="96012"/>
                  </a:lnTo>
                  <a:lnTo>
                    <a:pt x="96011" y="192024"/>
                  </a:lnTo>
                  <a:lnTo>
                    <a:pt x="96011" y="144017"/>
                  </a:lnTo>
                  <a:lnTo>
                    <a:pt x="5830824" y="144017"/>
                  </a:lnTo>
                  <a:lnTo>
                    <a:pt x="5830824" y="192024"/>
                  </a:lnTo>
                  <a:lnTo>
                    <a:pt x="5926835" y="96012"/>
                  </a:lnTo>
                  <a:lnTo>
                    <a:pt x="5830824" y="0"/>
                  </a:lnTo>
                  <a:close/>
                </a:path>
              </a:pathLst>
            </a:custGeom>
            <a:solidFill>
              <a:srgbClr val="DBC1AA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693420" y="3340608"/>
              <a:ext cx="5927090" cy="192405"/>
            </a:xfrm>
            <a:custGeom>
              <a:avLst/>
              <a:gdLst/>
              <a:ahLst/>
              <a:cxnLst/>
              <a:rect l="l" t="t" r="r" b="b"/>
              <a:pathLst>
                <a:path w="5927090" h="192404">
                  <a:moveTo>
                    <a:pt x="0" y="96012"/>
                  </a:moveTo>
                  <a:lnTo>
                    <a:pt x="96011" y="0"/>
                  </a:lnTo>
                  <a:lnTo>
                    <a:pt x="96011" y="48005"/>
                  </a:lnTo>
                  <a:lnTo>
                    <a:pt x="5830824" y="48005"/>
                  </a:lnTo>
                  <a:lnTo>
                    <a:pt x="5830824" y="0"/>
                  </a:lnTo>
                  <a:lnTo>
                    <a:pt x="5926835" y="96012"/>
                  </a:lnTo>
                  <a:lnTo>
                    <a:pt x="5830824" y="192024"/>
                  </a:lnTo>
                  <a:lnTo>
                    <a:pt x="5830824" y="144017"/>
                  </a:lnTo>
                  <a:lnTo>
                    <a:pt x="96011" y="144017"/>
                  </a:lnTo>
                  <a:lnTo>
                    <a:pt x="96011" y="192024"/>
                  </a:lnTo>
                  <a:lnTo>
                    <a:pt x="0" y="96012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48" name="object 48" descr=""/>
          <p:cNvGrpSpPr/>
          <p:nvPr/>
        </p:nvGrpSpPr>
        <p:grpSpPr>
          <a:xfrm>
            <a:off x="7178040" y="0"/>
            <a:ext cx="5012690" cy="6323330"/>
            <a:chOff x="7178040" y="0"/>
            <a:chExt cx="5012690" cy="6323330"/>
          </a:xfrm>
        </p:grpSpPr>
        <p:pic>
          <p:nvPicPr>
            <p:cNvPr id="49" name="object 49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427720" y="2849879"/>
              <a:ext cx="3529583" cy="3473196"/>
            </a:xfrm>
            <a:prstGeom prst="rect">
              <a:avLst/>
            </a:prstGeom>
          </p:spPr>
        </p:pic>
        <p:pic>
          <p:nvPicPr>
            <p:cNvPr id="50" name="object 50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491728" y="2913888"/>
              <a:ext cx="3351276" cy="3294888"/>
            </a:xfrm>
            <a:prstGeom prst="rect">
              <a:avLst/>
            </a:prstGeom>
          </p:spPr>
        </p:pic>
        <p:sp>
          <p:nvSpPr>
            <p:cNvPr id="51" name="object 51" descr=""/>
            <p:cNvSpPr/>
            <p:nvPr/>
          </p:nvSpPr>
          <p:spPr>
            <a:xfrm>
              <a:off x="8472678" y="2894838"/>
              <a:ext cx="3389629" cy="3333115"/>
            </a:xfrm>
            <a:custGeom>
              <a:avLst/>
              <a:gdLst/>
              <a:ahLst/>
              <a:cxnLst/>
              <a:rect l="l" t="t" r="r" b="b"/>
              <a:pathLst>
                <a:path w="3389629" h="3333115">
                  <a:moveTo>
                    <a:pt x="0" y="3332988"/>
                  </a:moveTo>
                  <a:lnTo>
                    <a:pt x="3389376" y="3332988"/>
                  </a:lnTo>
                  <a:lnTo>
                    <a:pt x="3389376" y="0"/>
                  </a:lnTo>
                  <a:lnTo>
                    <a:pt x="0" y="0"/>
                  </a:lnTo>
                  <a:lnTo>
                    <a:pt x="0" y="3332988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2" name="object 5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61860" y="5672328"/>
              <a:ext cx="1103376" cy="539496"/>
            </a:xfrm>
            <a:prstGeom prst="rect">
              <a:avLst/>
            </a:prstGeom>
          </p:spPr>
        </p:pic>
        <p:pic>
          <p:nvPicPr>
            <p:cNvPr id="53" name="object 5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295388" y="5145023"/>
              <a:ext cx="1069848" cy="435863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178040" y="4599432"/>
              <a:ext cx="1235963" cy="493775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872984" y="2948939"/>
              <a:ext cx="464820" cy="539496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64296" y="2313432"/>
              <a:ext cx="563879" cy="541020"/>
            </a:xfrm>
            <a:prstGeom prst="rect">
              <a:avLst/>
            </a:prstGeom>
          </p:spPr>
        </p:pic>
        <p:pic>
          <p:nvPicPr>
            <p:cNvPr id="57" name="object 57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137904" y="0"/>
              <a:ext cx="3052826" cy="2793491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119616" y="2301239"/>
              <a:ext cx="649224" cy="541020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856220" y="2369820"/>
              <a:ext cx="509016" cy="539496"/>
            </a:xfrm>
            <a:prstGeom prst="rect">
              <a:avLst/>
            </a:prstGeom>
          </p:spPr>
        </p:pic>
        <p:pic>
          <p:nvPicPr>
            <p:cNvPr id="60" name="object 6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677912" y="4126991"/>
              <a:ext cx="659892" cy="487680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7813548" y="3508247"/>
              <a:ext cx="534941" cy="539495"/>
            </a:xfrm>
            <a:prstGeom prst="rect">
              <a:avLst/>
            </a:prstGeom>
          </p:spPr>
        </p:pic>
      </p:grpSp>
      <p:sp>
        <p:nvSpPr>
          <p:cNvPr id="62" name="object 62" descr=""/>
          <p:cNvSpPr txBox="1"/>
          <p:nvPr/>
        </p:nvSpPr>
        <p:spPr>
          <a:xfrm>
            <a:off x="1994154" y="2437257"/>
            <a:ext cx="3328035" cy="1139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09245" marR="542290" indent="58102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FFFFFF"/>
                </a:solidFill>
                <a:latin typeface="Trebuchet MS"/>
                <a:cs typeface="Trebuchet MS"/>
              </a:rPr>
              <a:t>All</a:t>
            </a:r>
            <a:r>
              <a:rPr dirty="0" sz="1200" spc="-3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200" spc="65">
                <a:solidFill>
                  <a:srgbClr val="FFFFFF"/>
                </a:solidFill>
                <a:latin typeface="Trebuchet MS"/>
                <a:cs typeface="Trebuchet MS"/>
              </a:rPr>
              <a:t>East</a:t>
            </a:r>
            <a:r>
              <a:rPr dirty="0" sz="1200" spc="-3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Trebuchet MS"/>
                <a:cs typeface="Trebuchet MS"/>
              </a:rPr>
              <a:t>Kimberley </a:t>
            </a:r>
            <a:r>
              <a:rPr dirty="0" sz="1200">
                <a:solidFill>
                  <a:srgbClr val="FFFFFF"/>
                </a:solidFill>
                <a:latin typeface="Trebuchet MS"/>
                <a:cs typeface="Trebuchet MS"/>
              </a:rPr>
              <a:t>Indigenous</a:t>
            </a:r>
            <a:r>
              <a:rPr dirty="0" sz="1200" spc="254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200">
                <a:solidFill>
                  <a:srgbClr val="FFFFFF"/>
                </a:solidFill>
                <a:latin typeface="Trebuchet MS"/>
                <a:cs typeface="Trebuchet MS"/>
              </a:rPr>
              <a:t>Regional</a:t>
            </a:r>
            <a:r>
              <a:rPr dirty="0" sz="1200" spc="254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Trebuchet MS"/>
                <a:cs typeface="Trebuchet MS"/>
              </a:rPr>
              <a:t>Organisations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14"/>
              </a:spcBef>
            </a:pPr>
            <a:r>
              <a:rPr dirty="0" sz="800" spc="80">
                <a:solidFill>
                  <a:srgbClr val="FFFFFF"/>
                </a:solidFill>
                <a:latin typeface="Trebuchet MS"/>
                <a:cs typeface="Trebuchet MS"/>
              </a:rPr>
              <a:t>HR</a:t>
            </a:r>
            <a:r>
              <a:rPr dirty="0" sz="800" spc="1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 spc="140">
                <a:solidFill>
                  <a:srgbClr val="FFFFFF"/>
                </a:solidFill>
                <a:latin typeface="Trebuchet MS"/>
                <a:cs typeface="Trebuchet MS"/>
              </a:rPr>
              <a:t>–</a:t>
            </a:r>
            <a:r>
              <a:rPr dirty="0" sz="800" spc="6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>
                <a:solidFill>
                  <a:srgbClr val="FFFFFF"/>
                </a:solidFill>
                <a:latin typeface="Trebuchet MS"/>
                <a:cs typeface="Trebuchet MS"/>
              </a:rPr>
              <a:t>Organisational</a:t>
            </a:r>
            <a:r>
              <a:rPr dirty="0" sz="800" spc="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 spc="-10">
                <a:solidFill>
                  <a:srgbClr val="FFFFFF"/>
                </a:solidFill>
                <a:latin typeface="Trebuchet MS"/>
                <a:cs typeface="Trebuchet MS"/>
              </a:rPr>
              <a:t>restructures</a:t>
            </a:r>
            <a:endParaRPr sz="800">
              <a:latin typeface="Trebuchet MS"/>
              <a:cs typeface="Trebuchet MS"/>
            </a:endParaRPr>
          </a:p>
          <a:p>
            <a:pPr marL="12700" marR="5080">
              <a:lnSpc>
                <a:spcPts val="1180"/>
              </a:lnSpc>
              <a:spcBef>
                <a:spcPts val="60"/>
              </a:spcBef>
            </a:pPr>
            <a:r>
              <a:rPr dirty="0" sz="800">
                <a:solidFill>
                  <a:srgbClr val="FFFFFF"/>
                </a:solidFill>
                <a:latin typeface="Trebuchet MS"/>
                <a:cs typeface="Trebuchet MS"/>
              </a:rPr>
              <a:t>Leadership</a:t>
            </a:r>
            <a:r>
              <a:rPr dirty="0" sz="800" spc="2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 spc="140">
                <a:solidFill>
                  <a:srgbClr val="FFFFFF"/>
                </a:solidFill>
                <a:latin typeface="Trebuchet MS"/>
                <a:cs typeface="Trebuchet MS"/>
              </a:rPr>
              <a:t>–</a:t>
            </a:r>
            <a:r>
              <a:rPr dirty="0" sz="800" spc="5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>
                <a:solidFill>
                  <a:srgbClr val="FFFFFF"/>
                </a:solidFill>
                <a:latin typeface="Trebuchet MS"/>
                <a:cs typeface="Trebuchet MS"/>
              </a:rPr>
              <a:t>Training</a:t>
            </a:r>
            <a:r>
              <a:rPr dirty="0" sz="800" spc="4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>
                <a:solidFill>
                  <a:srgbClr val="FFFFFF"/>
                </a:solidFill>
                <a:latin typeface="Trebuchet MS"/>
                <a:cs typeface="Trebuchet MS"/>
              </a:rPr>
              <a:t>and</a:t>
            </a:r>
            <a:r>
              <a:rPr dirty="0" sz="800" spc="5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>
                <a:solidFill>
                  <a:srgbClr val="FFFFFF"/>
                </a:solidFill>
                <a:latin typeface="Trebuchet MS"/>
                <a:cs typeface="Trebuchet MS"/>
              </a:rPr>
              <a:t>Development,</a:t>
            </a:r>
            <a:r>
              <a:rPr dirty="0" sz="800" spc="1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>
                <a:solidFill>
                  <a:srgbClr val="FFFFFF"/>
                </a:solidFill>
                <a:latin typeface="Trebuchet MS"/>
                <a:cs typeface="Trebuchet MS"/>
              </a:rPr>
              <a:t>Mentoring/Training</a:t>
            </a:r>
            <a:r>
              <a:rPr dirty="0" sz="800" spc="2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 spc="-10">
                <a:solidFill>
                  <a:srgbClr val="FFFFFF"/>
                </a:solidFill>
                <a:latin typeface="Trebuchet MS"/>
                <a:cs typeface="Trebuchet MS"/>
              </a:rPr>
              <a:t>Programs </a:t>
            </a:r>
            <a:r>
              <a:rPr dirty="0" sz="800">
                <a:solidFill>
                  <a:srgbClr val="FFFFFF"/>
                </a:solidFill>
                <a:latin typeface="Trebuchet MS"/>
                <a:cs typeface="Trebuchet MS"/>
              </a:rPr>
              <a:t>Planning</a:t>
            </a:r>
            <a:r>
              <a:rPr dirty="0" sz="800" spc="4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 spc="140">
                <a:solidFill>
                  <a:srgbClr val="FFFFFF"/>
                </a:solidFill>
                <a:latin typeface="Trebuchet MS"/>
                <a:cs typeface="Trebuchet MS"/>
              </a:rPr>
              <a:t>–</a:t>
            </a:r>
            <a:r>
              <a:rPr dirty="0" sz="800" spc="10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>
                <a:solidFill>
                  <a:srgbClr val="FFFFFF"/>
                </a:solidFill>
                <a:latin typeface="Trebuchet MS"/>
                <a:cs typeface="Trebuchet MS"/>
              </a:rPr>
              <a:t>Annual,</a:t>
            </a:r>
            <a:r>
              <a:rPr dirty="0" sz="800" spc="10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>
                <a:solidFill>
                  <a:srgbClr val="FFFFFF"/>
                </a:solidFill>
                <a:latin typeface="Trebuchet MS"/>
                <a:cs typeface="Trebuchet MS"/>
              </a:rPr>
              <a:t>Business</a:t>
            </a:r>
            <a:r>
              <a:rPr dirty="0" sz="800" spc="9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>
                <a:solidFill>
                  <a:srgbClr val="FFFFFF"/>
                </a:solidFill>
                <a:latin typeface="Trebuchet MS"/>
                <a:cs typeface="Trebuchet MS"/>
              </a:rPr>
              <a:t>and</a:t>
            </a:r>
            <a:r>
              <a:rPr dirty="0" sz="800" spc="10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>
                <a:solidFill>
                  <a:srgbClr val="FFFFFF"/>
                </a:solidFill>
                <a:latin typeface="Trebuchet MS"/>
                <a:cs typeface="Trebuchet MS"/>
              </a:rPr>
              <a:t>Strategic</a:t>
            </a:r>
            <a:r>
              <a:rPr dirty="0" sz="800" spc="7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>
                <a:solidFill>
                  <a:srgbClr val="FFFFFF"/>
                </a:solidFill>
                <a:latin typeface="Trebuchet MS"/>
                <a:cs typeface="Trebuchet MS"/>
              </a:rPr>
              <a:t>Plan</a:t>
            </a:r>
            <a:r>
              <a:rPr dirty="0" sz="800" spc="8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800" spc="-10">
                <a:solidFill>
                  <a:srgbClr val="FFFFFF"/>
                </a:solidFill>
                <a:latin typeface="Trebuchet MS"/>
                <a:cs typeface="Trebuchet MS"/>
              </a:rPr>
              <a:t>reviews</a:t>
            </a:r>
            <a:endParaRPr sz="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dirty="0" sz="800" spc="-175">
                <a:solidFill>
                  <a:srgbClr val="FFFFFF"/>
                </a:solidFill>
                <a:latin typeface="Trebuchet MS"/>
                <a:cs typeface="Trebuchet MS"/>
              </a:rPr>
              <a:t>•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63" name="object 63" descr=""/>
          <p:cNvSpPr txBox="1"/>
          <p:nvPr/>
        </p:nvSpPr>
        <p:spPr>
          <a:xfrm>
            <a:off x="603605" y="849249"/>
            <a:ext cx="6107430" cy="13677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Trebuchet MS"/>
                <a:cs typeface="Trebuchet MS"/>
              </a:rPr>
              <a:t>The</a:t>
            </a:r>
            <a:r>
              <a:rPr dirty="0" sz="1100" spc="37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Kimberley</a:t>
            </a:r>
            <a:r>
              <a:rPr dirty="0" sz="1100" spc="37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region</a:t>
            </a:r>
            <a:r>
              <a:rPr dirty="0" sz="1100" spc="37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is</a:t>
            </a:r>
            <a:r>
              <a:rPr dirty="0" sz="1100" spc="37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located</a:t>
            </a:r>
            <a:r>
              <a:rPr dirty="0" sz="1100" spc="37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in</a:t>
            </a:r>
            <a:r>
              <a:rPr dirty="0" sz="1100" spc="37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far</a:t>
            </a:r>
            <a:r>
              <a:rPr dirty="0" sz="1100" spc="37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north</a:t>
            </a:r>
            <a:r>
              <a:rPr dirty="0" sz="1100" spc="35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Western</a:t>
            </a:r>
            <a:r>
              <a:rPr dirty="0" sz="1100" spc="38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Australia,</a:t>
            </a:r>
            <a:r>
              <a:rPr dirty="0" sz="1100" spc="35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comprised</a:t>
            </a:r>
            <a:r>
              <a:rPr dirty="0" sz="1100" spc="36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of</a:t>
            </a:r>
            <a:r>
              <a:rPr dirty="0" sz="1100" spc="36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the</a:t>
            </a:r>
            <a:r>
              <a:rPr dirty="0" sz="1100" spc="375">
                <a:latin typeface="Trebuchet MS"/>
                <a:cs typeface="Trebuchet MS"/>
              </a:rPr>
              <a:t> </a:t>
            </a:r>
            <a:r>
              <a:rPr dirty="0" sz="1100" spc="35">
                <a:latin typeface="Trebuchet MS"/>
                <a:cs typeface="Trebuchet MS"/>
              </a:rPr>
              <a:t>West </a:t>
            </a:r>
            <a:r>
              <a:rPr dirty="0" sz="1100">
                <a:latin typeface="Trebuchet MS"/>
                <a:cs typeface="Trebuchet MS"/>
              </a:rPr>
              <a:t>Kimberley</a:t>
            </a:r>
            <a:r>
              <a:rPr dirty="0" sz="1100" spc="14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towards</a:t>
            </a:r>
            <a:r>
              <a:rPr dirty="0" sz="1100" spc="16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the</a:t>
            </a:r>
            <a:r>
              <a:rPr dirty="0" sz="1100" spc="15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coast</a:t>
            </a:r>
            <a:r>
              <a:rPr dirty="0" sz="1100" spc="15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and</a:t>
            </a:r>
            <a:r>
              <a:rPr dirty="0" sz="1100" spc="16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the</a:t>
            </a:r>
            <a:r>
              <a:rPr dirty="0" sz="1100" spc="135">
                <a:latin typeface="Trebuchet MS"/>
                <a:cs typeface="Trebuchet MS"/>
              </a:rPr>
              <a:t> </a:t>
            </a:r>
            <a:r>
              <a:rPr dirty="0" sz="1100" spc="55">
                <a:latin typeface="Trebuchet MS"/>
                <a:cs typeface="Trebuchet MS"/>
              </a:rPr>
              <a:t>East</a:t>
            </a:r>
            <a:r>
              <a:rPr dirty="0" sz="1100" spc="15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Kimberley</a:t>
            </a:r>
            <a:r>
              <a:rPr dirty="0" sz="1100" spc="15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towards</a:t>
            </a:r>
            <a:r>
              <a:rPr dirty="0" sz="1100" spc="16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the</a:t>
            </a:r>
            <a:r>
              <a:rPr dirty="0" sz="1100" spc="15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Northern</a:t>
            </a:r>
            <a:r>
              <a:rPr dirty="0" sz="1100" spc="17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Territory</a:t>
            </a:r>
            <a:r>
              <a:rPr dirty="0" sz="1100" spc="145">
                <a:latin typeface="Trebuchet MS"/>
                <a:cs typeface="Trebuchet MS"/>
              </a:rPr>
              <a:t> </a:t>
            </a:r>
            <a:r>
              <a:rPr dirty="0" sz="1100" spc="-10">
                <a:latin typeface="Trebuchet MS"/>
                <a:cs typeface="Trebuchet MS"/>
              </a:rPr>
              <a:t>border. </a:t>
            </a:r>
            <a:r>
              <a:rPr dirty="0" sz="1100">
                <a:latin typeface="Trebuchet MS"/>
                <a:cs typeface="Trebuchet MS"/>
              </a:rPr>
              <a:t>Jawun</a:t>
            </a:r>
            <a:r>
              <a:rPr dirty="0" sz="1100" spc="11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began</a:t>
            </a:r>
            <a:r>
              <a:rPr dirty="0" sz="1100" spc="114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working</a:t>
            </a:r>
            <a:r>
              <a:rPr dirty="0" sz="1100" spc="9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with</a:t>
            </a:r>
            <a:r>
              <a:rPr dirty="0" sz="1100" spc="10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the</a:t>
            </a:r>
            <a:r>
              <a:rPr dirty="0" sz="1100" spc="114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Indigenous</a:t>
            </a:r>
            <a:r>
              <a:rPr dirty="0" sz="1100" spc="9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communities</a:t>
            </a:r>
            <a:r>
              <a:rPr dirty="0" sz="1100" spc="10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of</a:t>
            </a:r>
            <a:r>
              <a:rPr dirty="0" sz="1100" spc="10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the</a:t>
            </a:r>
            <a:r>
              <a:rPr dirty="0" sz="1100" spc="114">
                <a:latin typeface="Trebuchet MS"/>
                <a:cs typeface="Trebuchet MS"/>
              </a:rPr>
              <a:t> </a:t>
            </a:r>
            <a:r>
              <a:rPr dirty="0" sz="1100" spc="55">
                <a:latin typeface="Trebuchet MS"/>
                <a:cs typeface="Trebuchet MS"/>
              </a:rPr>
              <a:t>East</a:t>
            </a:r>
            <a:r>
              <a:rPr dirty="0" sz="1100" spc="10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Kimberley</a:t>
            </a:r>
            <a:r>
              <a:rPr dirty="0" sz="1100" spc="10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in</a:t>
            </a:r>
            <a:r>
              <a:rPr dirty="0" sz="1100" spc="114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2010,</a:t>
            </a:r>
            <a:r>
              <a:rPr dirty="0" sz="1100" spc="10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and</a:t>
            </a:r>
            <a:r>
              <a:rPr dirty="0" sz="1100" spc="100">
                <a:latin typeface="Trebuchet MS"/>
                <a:cs typeface="Trebuchet MS"/>
              </a:rPr>
              <a:t> </a:t>
            </a:r>
            <a:r>
              <a:rPr dirty="0" sz="1100" spc="-25">
                <a:latin typeface="Trebuchet MS"/>
                <a:cs typeface="Trebuchet MS"/>
              </a:rPr>
              <a:t>in </a:t>
            </a:r>
            <a:r>
              <a:rPr dirty="0" sz="1100">
                <a:latin typeface="Trebuchet MS"/>
                <a:cs typeface="Trebuchet MS"/>
              </a:rPr>
              <a:t>2012</a:t>
            </a:r>
            <a:r>
              <a:rPr dirty="0" sz="1100" spc="5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broadened its</a:t>
            </a:r>
            <a:r>
              <a:rPr dirty="0" sz="1100" spc="4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boundaries</a:t>
            </a:r>
            <a:r>
              <a:rPr dirty="0" sz="1100" spc="1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to</a:t>
            </a:r>
            <a:r>
              <a:rPr dirty="0" sz="1100" spc="2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include</a:t>
            </a:r>
            <a:r>
              <a:rPr dirty="0" sz="1100" spc="-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communities</a:t>
            </a:r>
            <a:r>
              <a:rPr dirty="0" sz="1100" spc="2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in</a:t>
            </a:r>
            <a:r>
              <a:rPr dirty="0" sz="1100" spc="4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the</a:t>
            </a:r>
            <a:r>
              <a:rPr dirty="0" sz="1100" spc="15">
                <a:latin typeface="Trebuchet MS"/>
                <a:cs typeface="Trebuchet MS"/>
              </a:rPr>
              <a:t> </a:t>
            </a:r>
            <a:r>
              <a:rPr dirty="0" sz="1100" spc="55">
                <a:latin typeface="Trebuchet MS"/>
                <a:cs typeface="Trebuchet MS"/>
              </a:rPr>
              <a:t>West </a:t>
            </a:r>
            <a:r>
              <a:rPr dirty="0" sz="1100">
                <a:latin typeface="Trebuchet MS"/>
                <a:cs typeface="Trebuchet MS"/>
              </a:rPr>
              <a:t>Kimberley</a:t>
            </a:r>
            <a:r>
              <a:rPr dirty="0" sz="1100" spc="5">
                <a:latin typeface="Trebuchet MS"/>
                <a:cs typeface="Trebuchet MS"/>
              </a:rPr>
              <a:t> </a:t>
            </a:r>
            <a:r>
              <a:rPr dirty="0" sz="1100" spc="-10">
                <a:latin typeface="Trebuchet MS"/>
                <a:cs typeface="Trebuchet MS"/>
              </a:rPr>
              <a:t>region.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>
              <a:latin typeface="Trebuchet MS"/>
              <a:cs typeface="Trebuchet MS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100">
                <a:latin typeface="Trebuchet MS"/>
                <a:cs typeface="Trebuchet MS"/>
              </a:rPr>
              <a:t>The</a:t>
            </a:r>
            <a:r>
              <a:rPr dirty="0" sz="1100" spc="180">
                <a:latin typeface="Trebuchet MS"/>
                <a:cs typeface="Trebuchet MS"/>
              </a:rPr>
              <a:t> </a:t>
            </a:r>
            <a:r>
              <a:rPr dirty="0" sz="1100" spc="55">
                <a:latin typeface="Trebuchet MS"/>
                <a:cs typeface="Trebuchet MS"/>
              </a:rPr>
              <a:t>East</a:t>
            </a:r>
            <a:r>
              <a:rPr dirty="0" sz="1100" spc="20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Kimberley</a:t>
            </a:r>
            <a:r>
              <a:rPr dirty="0" sz="1100" spc="18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region</a:t>
            </a:r>
            <a:r>
              <a:rPr dirty="0" sz="1100" spc="19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includes</a:t>
            </a:r>
            <a:r>
              <a:rPr dirty="0" sz="1100" spc="18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the</a:t>
            </a:r>
            <a:r>
              <a:rPr dirty="0" sz="1100" spc="18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towns</a:t>
            </a:r>
            <a:r>
              <a:rPr dirty="0" sz="1100" spc="18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of</a:t>
            </a:r>
            <a:r>
              <a:rPr dirty="0" sz="1100" spc="18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Kununurra,</a:t>
            </a:r>
            <a:r>
              <a:rPr dirty="0" sz="1100" spc="17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Halls</a:t>
            </a:r>
            <a:r>
              <a:rPr dirty="0" sz="1100" spc="18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Creek</a:t>
            </a:r>
            <a:r>
              <a:rPr dirty="0" sz="1100" spc="16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and</a:t>
            </a:r>
            <a:r>
              <a:rPr dirty="0" sz="1100" spc="20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Wyndham</a:t>
            </a:r>
            <a:r>
              <a:rPr dirty="0" sz="1100" spc="160">
                <a:latin typeface="Trebuchet MS"/>
                <a:cs typeface="Trebuchet MS"/>
              </a:rPr>
              <a:t> </a:t>
            </a:r>
            <a:r>
              <a:rPr dirty="0" sz="1100" spc="-25">
                <a:latin typeface="Trebuchet MS"/>
                <a:cs typeface="Trebuchet MS"/>
              </a:rPr>
              <a:t>and </a:t>
            </a:r>
            <a:r>
              <a:rPr dirty="0" sz="1100">
                <a:latin typeface="Trebuchet MS"/>
                <a:cs typeface="Trebuchet MS"/>
              </a:rPr>
              <a:t>over</a:t>
            </a:r>
            <a:r>
              <a:rPr dirty="0" sz="1100" spc="100">
                <a:latin typeface="Trebuchet MS"/>
                <a:cs typeface="Trebuchet MS"/>
              </a:rPr>
              <a:t> 50</a:t>
            </a:r>
            <a:r>
              <a:rPr dirty="0" sz="1100" spc="8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smaller</a:t>
            </a:r>
            <a:r>
              <a:rPr dirty="0" sz="1100" spc="9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communities</a:t>
            </a:r>
            <a:r>
              <a:rPr dirty="0" sz="1100" spc="105">
                <a:latin typeface="Trebuchet MS"/>
                <a:cs typeface="Trebuchet MS"/>
              </a:rPr>
              <a:t> </a:t>
            </a:r>
            <a:r>
              <a:rPr dirty="0" sz="1100" spc="190">
                <a:latin typeface="Trebuchet MS"/>
                <a:cs typeface="Trebuchet MS"/>
              </a:rPr>
              <a:t>–</a:t>
            </a:r>
            <a:r>
              <a:rPr dirty="0" sz="1100" spc="8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extending</a:t>
            </a:r>
            <a:r>
              <a:rPr dirty="0" sz="1100" spc="9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all</a:t>
            </a:r>
            <a:r>
              <a:rPr dirty="0" sz="1100" spc="10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the</a:t>
            </a:r>
            <a:r>
              <a:rPr dirty="0" sz="1100" spc="10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way</a:t>
            </a:r>
            <a:r>
              <a:rPr dirty="0" sz="1100" spc="10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from</a:t>
            </a:r>
            <a:r>
              <a:rPr dirty="0" sz="1100" spc="100">
                <a:latin typeface="Trebuchet MS"/>
                <a:cs typeface="Trebuchet MS"/>
              </a:rPr>
              <a:t> </a:t>
            </a:r>
            <a:r>
              <a:rPr dirty="0" sz="1100" spc="50">
                <a:latin typeface="Trebuchet MS"/>
                <a:cs typeface="Trebuchet MS"/>
              </a:rPr>
              <a:t>Balgo</a:t>
            </a:r>
            <a:r>
              <a:rPr dirty="0" sz="1100" spc="10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in</a:t>
            </a:r>
            <a:r>
              <a:rPr dirty="0" sz="1100" spc="9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the</a:t>
            </a:r>
            <a:r>
              <a:rPr dirty="0" sz="1100" spc="10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south,</a:t>
            </a:r>
            <a:r>
              <a:rPr dirty="0" sz="1100" spc="9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to</a:t>
            </a:r>
            <a:r>
              <a:rPr dirty="0" sz="1100" spc="90">
                <a:latin typeface="Trebuchet MS"/>
                <a:cs typeface="Trebuchet MS"/>
              </a:rPr>
              <a:t> </a:t>
            </a:r>
            <a:r>
              <a:rPr dirty="0" sz="1100" spc="-10">
                <a:latin typeface="Trebuchet MS"/>
                <a:cs typeface="Trebuchet MS"/>
              </a:rPr>
              <a:t>Kalumburu </a:t>
            </a:r>
            <a:r>
              <a:rPr dirty="0" sz="1100">
                <a:latin typeface="Trebuchet MS"/>
                <a:cs typeface="Trebuchet MS"/>
              </a:rPr>
              <a:t>and</a:t>
            </a:r>
            <a:r>
              <a:rPr dirty="0" sz="1100" spc="-1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Ooombulgurri</a:t>
            </a:r>
            <a:r>
              <a:rPr dirty="0" sz="1100" spc="-1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in</a:t>
            </a:r>
            <a:r>
              <a:rPr dirty="0" sz="1100" spc="2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the</a:t>
            </a:r>
            <a:r>
              <a:rPr dirty="0" sz="1100" spc="5">
                <a:latin typeface="Trebuchet MS"/>
                <a:cs typeface="Trebuchet MS"/>
              </a:rPr>
              <a:t> </a:t>
            </a:r>
            <a:r>
              <a:rPr dirty="0" sz="1100" spc="-20">
                <a:latin typeface="Trebuchet MS"/>
                <a:cs typeface="Trebuchet MS"/>
              </a:rPr>
              <a:t>north, </a:t>
            </a:r>
            <a:r>
              <a:rPr dirty="0" sz="1100">
                <a:latin typeface="Trebuchet MS"/>
                <a:cs typeface="Trebuchet MS"/>
              </a:rPr>
              <a:t>and</a:t>
            </a:r>
            <a:r>
              <a:rPr dirty="0" sz="1100" spc="-10">
                <a:latin typeface="Trebuchet MS"/>
                <a:cs typeface="Trebuchet MS"/>
              </a:rPr>
              <a:t> </a:t>
            </a:r>
            <a:r>
              <a:rPr dirty="0" sz="1100" spc="55">
                <a:latin typeface="Trebuchet MS"/>
                <a:cs typeface="Trebuchet MS"/>
              </a:rPr>
              <a:t>Malangan</a:t>
            </a:r>
            <a:r>
              <a:rPr dirty="0" sz="1100" spc="-30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near</a:t>
            </a:r>
            <a:r>
              <a:rPr dirty="0" sz="1100" spc="-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the Northern</a:t>
            </a:r>
            <a:r>
              <a:rPr dirty="0" sz="1100" spc="-15">
                <a:latin typeface="Trebuchet MS"/>
                <a:cs typeface="Trebuchet MS"/>
              </a:rPr>
              <a:t> </a:t>
            </a:r>
            <a:r>
              <a:rPr dirty="0" sz="1100">
                <a:latin typeface="Trebuchet MS"/>
                <a:cs typeface="Trebuchet MS"/>
              </a:rPr>
              <a:t>Territory </a:t>
            </a:r>
            <a:r>
              <a:rPr dirty="0" sz="1100" spc="-10">
                <a:latin typeface="Trebuchet MS"/>
                <a:cs typeface="Trebuchet MS"/>
              </a:rPr>
              <a:t>border.</a:t>
            </a:r>
            <a:endParaRPr sz="1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Pip Cantrall</dc:creator>
  <dc:title>PowerPoint Presentation</dc:title>
  <dcterms:created xsi:type="dcterms:W3CDTF">2022-10-18T04:34:30Z</dcterms:created>
  <dcterms:modified xsi:type="dcterms:W3CDTF">2022-10-18T04:34:30Z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2022-09-19T00:00:00Z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2022-10-18T00:00:00Z</vt:filetime>
  </property>
  <property fmtid="{D5CDD505-2E9C-101B-9397-08002B2CF9AE}" pid="5" name="Producer">
    <vt:lpwstr>Microsoft® PowerPoint® 2016</vt:lpwstr>
  </property>
</Properties>
</file>