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8" r:id="rId5"/>
    <p:sldId id="366" r:id="rId6"/>
    <p:sldId id="367" r:id="rId7"/>
    <p:sldId id="342" r:id="rId8"/>
    <p:sldId id="355" r:id="rId9"/>
    <p:sldId id="36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Susan Scarlett" initials="SS [2]" lastIdx="2" clrIdx="0">
    <p:extLst>
      <p:ext uri="{19B8F6BF-5375-455C-9EA6-DF929625EA0E}">
        <p15:presenceInfo xmlns:p15="http://schemas.microsoft.com/office/powerpoint/2012/main" userId="S::u1086242@anu.edu.au::27c78dc4-930b-47a4-8948-bcb992622d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8555"/>
    <a:srgbClr val="AB6448"/>
    <a:srgbClr val="AE5535"/>
    <a:srgbClr val="659277"/>
    <a:srgbClr val="AB7A8E"/>
    <a:srgbClr val="339966"/>
    <a:srgbClr val="F1B53D"/>
    <a:srgbClr val="F2B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8612B-A29D-C570-A516-136EBEEA8864}" v="50" dt="2021-08-25T02:58:02.320"/>
    <p1510:client id="{0E216744-7781-F679-0DD5-E3D6B380E88C}" v="3" dt="2021-07-06T23:09:43.297"/>
    <p1510:client id="{17510407-2B89-B056-8F51-432F47C4D0B7}" v="202" dt="2021-09-21T00:20:50.499"/>
    <p1510:client id="{377B752C-C676-E31E-6776-02F4579FAA69}" v="58" dt="2021-07-23T04:21:52.799"/>
    <p1510:client id="{4A748483-7848-D368-7C84-AEC93BCFD676}" v="290" dt="2021-08-04T23:33:28.984"/>
    <p1510:client id="{53BF1EA1-11CD-6843-32BA-20C1A1798428}" v="137" dt="2021-10-21T07:01:12.593"/>
    <p1510:client id="{8F8C905A-2672-1AFD-3C0A-1E5EA5C56D8E}" v="24" dt="2021-07-20T03:20:18.404"/>
    <p1510:client id="{9D548856-6910-2612-2051-FDEACD1BC251}" v="77" dt="2021-09-10T03:03:20.347"/>
    <p1510:client id="{9EF349A1-675C-7E6F-BC4B-0FB2FC7DDA71}" v="2" dt="2021-11-03T00:37:03.447"/>
    <p1510:client id="{A2271E82-B701-990A-C399-9372774829C3}" v="6" dt="2021-07-20T03:22:49.006"/>
    <p1510:client id="{B84E7652-70DC-7ED4-1280-95428EA2CF58}" v="43" dt="2021-09-14T23:45:04.525"/>
    <p1510:client id="{C7BF16E7-6288-1738-A988-34218C005C87}" v="32" dt="2021-07-07T00:59:43.428"/>
    <p1510:client id="{E79507F3-43A9-71EB-25A8-AB879A7482AD}" v="49" dt="2021-07-06T05:08:45.978"/>
    <p1510:client id="{EDD5B83A-BB94-1A20-304F-6ABC7522D787}" v="184" dt="2021-07-16T04:26:51.781"/>
    <p1510:client id="{EDDEA383-5F7B-121B-51E2-9DD96676E3C6}" v="1" dt="2021-11-02T05:59:31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Scarlett" userId="S::u1086242@anu.edu.au::27c78dc4-930b-47a4-8948-bcb992622d1c" providerId="AD" clId="Web-{EDDEA383-5F7B-121B-51E2-9DD96676E3C6}"/>
    <pc:docChg chg="delSld modSld">
      <pc:chgData name="Susan Scarlett" userId="S::u1086242@anu.edu.au::27c78dc4-930b-47a4-8948-bcb992622d1c" providerId="AD" clId="Web-{EDDEA383-5F7B-121B-51E2-9DD96676E3C6}" dt="2021-11-02T22:13:22.521" v="70"/>
      <pc:docMkLst>
        <pc:docMk/>
      </pc:docMkLst>
      <pc:sldChg chg="modNotes">
        <pc:chgData name="Susan Scarlett" userId="S::u1086242@anu.edu.au::27c78dc4-930b-47a4-8948-bcb992622d1c" providerId="AD" clId="Web-{EDDEA383-5F7B-121B-51E2-9DD96676E3C6}" dt="2021-11-02T22:13:22.521" v="70"/>
        <pc:sldMkLst>
          <pc:docMk/>
          <pc:sldMk cId="4114896139" sldId="258"/>
        </pc:sldMkLst>
      </pc:sldChg>
      <pc:sldChg chg="modNotes">
        <pc:chgData name="Susan Scarlett" userId="S::u1086242@anu.edu.au::27c78dc4-930b-47a4-8948-bcb992622d1c" providerId="AD" clId="Web-{EDDEA383-5F7B-121B-51E2-9DD96676E3C6}" dt="2021-11-02T22:12:26.442" v="48"/>
        <pc:sldMkLst>
          <pc:docMk/>
          <pc:sldMk cId="1464292428" sldId="361"/>
        </pc:sldMkLst>
      </pc:sldChg>
      <pc:sldChg chg="del">
        <pc:chgData name="Susan Scarlett" userId="S::u1086242@anu.edu.au::27c78dc4-930b-47a4-8948-bcb992622d1c" providerId="AD" clId="Web-{EDDEA383-5F7B-121B-51E2-9DD96676E3C6}" dt="2021-11-02T05:59:31.744" v="0"/>
        <pc:sldMkLst>
          <pc:docMk/>
          <pc:sldMk cId="558126733" sldId="364"/>
        </pc:sldMkLst>
      </pc:sldChg>
    </pc:docChg>
  </pc:docChgLst>
  <pc:docChgLst>
    <pc:chgData name="Selina Walmsley" userId="S::u1002993@anu.edu.au::00d679be-9802-4944-857a-7845a6210e56" providerId="AD" clId="Web-{099F43C1-985A-B891-FBCE-8EFBC9B77622}"/>
    <pc:docChg chg="modSld">
      <pc:chgData name="Selina Walmsley" userId="S::u1002993@anu.edu.au::00d679be-9802-4944-857a-7845a6210e56" providerId="AD" clId="Web-{099F43C1-985A-B891-FBCE-8EFBC9B77622}" dt="2021-11-03T00:14:29.346" v="220"/>
      <pc:docMkLst>
        <pc:docMk/>
      </pc:docMkLst>
      <pc:sldChg chg="modNotes">
        <pc:chgData name="Selina Walmsley" userId="S::u1002993@anu.edu.au::00d679be-9802-4944-857a-7845a6210e56" providerId="AD" clId="Web-{099F43C1-985A-B891-FBCE-8EFBC9B77622}" dt="2021-11-03T00:14:29.346" v="220"/>
        <pc:sldMkLst>
          <pc:docMk/>
          <pc:sldMk cId="36858272" sldId="342"/>
        </pc:sldMkLst>
      </pc:sldChg>
      <pc:sldChg chg="modNotes">
        <pc:chgData name="Selina Walmsley" userId="S::u1002993@anu.edu.au::00d679be-9802-4944-857a-7845a6210e56" providerId="AD" clId="Web-{099F43C1-985A-B891-FBCE-8EFBC9B77622}" dt="2021-11-03T00:05:52.335" v="0"/>
        <pc:sldMkLst>
          <pc:docMk/>
          <pc:sldMk cId="1464292428" sldId="361"/>
        </pc:sldMkLst>
      </pc:sldChg>
    </pc:docChg>
  </pc:docChgLst>
  <pc:docChgLst>
    <pc:chgData name="Susan Scarlett" userId="S::u1086242@anu.edu.au::27c78dc4-930b-47a4-8948-bcb992622d1c" providerId="AD" clId="Web-{9EF349A1-675C-7E6F-BC4B-0FB2FC7DDA71}"/>
    <pc:docChg chg="modSld">
      <pc:chgData name="Susan Scarlett" userId="S::u1086242@anu.edu.au::27c78dc4-930b-47a4-8948-bcb992622d1c" providerId="AD" clId="Web-{9EF349A1-675C-7E6F-BC4B-0FB2FC7DDA71}" dt="2021-11-03T00:38:45.293" v="81"/>
      <pc:docMkLst>
        <pc:docMk/>
      </pc:docMkLst>
      <pc:sldChg chg="modNotes">
        <pc:chgData name="Susan Scarlett" userId="S::u1086242@anu.edu.au::27c78dc4-930b-47a4-8948-bcb992622d1c" providerId="AD" clId="Web-{9EF349A1-675C-7E6F-BC4B-0FB2FC7DDA71}" dt="2021-11-03T00:37:00.775" v="31"/>
        <pc:sldMkLst>
          <pc:docMk/>
          <pc:sldMk cId="36858272" sldId="342"/>
        </pc:sldMkLst>
      </pc:sldChg>
      <pc:sldChg chg="modNotes">
        <pc:chgData name="Susan Scarlett" userId="S::u1086242@anu.edu.au::27c78dc4-930b-47a4-8948-bcb992622d1c" providerId="AD" clId="Web-{9EF349A1-675C-7E6F-BC4B-0FB2FC7DDA71}" dt="2021-11-03T00:38:45.293" v="81"/>
        <pc:sldMkLst>
          <pc:docMk/>
          <pc:sldMk cId="1464292428" sldId="361"/>
        </pc:sldMkLst>
      </pc:sldChg>
      <pc:sldChg chg="modNotes">
        <pc:chgData name="Susan Scarlett" userId="S::u1086242@anu.edu.au::27c78dc4-930b-47a4-8948-bcb992622d1c" providerId="AD" clId="Web-{9EF349A1-675C-7E6F-BC4B-0FB2FC7DDA71}" dt="2021-11-03T00:35:59.540" v="12"/>
        <pc:sldMkLst>
          <pc:docMk/>
          <pc:sldMk cId="289883987" sldId="366"/>
        </pc:sldMkLst>
      </pc:sldChg>
      <pc:sldChg chg="modNotes">
        <pc:chgData name="Susan Scarlett" userId="S::u1086242@anu.edu.au::27c78dc4-930b-47a4-8948-bcb992622d1c" providerId="AD" clId="Web-{9EF349A1-675C-7E6F-BC4B-0FB2FC7DDA71}" dt="2021-11-03T00:36:13.759" v="16"/>
        <pc:sldMkLst>
          <pc:docMk/>
          <pc:sldMk cId="2199356663" sldId="36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53549-73D3-48A1-951D-79CB3D7BDF18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6D4237-30A2-414F-A5C6-B2159FE2C21B}">
      <dgm:prSet phldrT="[Text]" custT="1"/>
      <dgm:spPr/>
      <dgm:t>
        <a:bodyPr/>
        <a:lstStyle/>
        <a:p>
          <a:r>
            <a:rPr lang="en-US" sz="1400"/>
            <a:t>Student enrolment and timetable data</a:t>
          </a:r>
        </a:p>
      </dgm:t>
    </dgm:pt>
    <dgm:pt modelId="{2DA52CC3-7D8D-4AF1-B162-29776E503140}" type="parTrans" cxnId="{933DEA49-C815-491A-B83F-ABC970CB944E}">
      <dgm:prSet/>
      <dgm:spPr/>
      <dgm:t>
        <a:bodyPr/>
        <a:lstStyle/>
        <a:p>
          <a:endParaRPr lang="en-US" sz="4000"/>
        </a:p>
      </dgm:t>
    </dgm:pt>
    <dgm:pt modelId="{A2A8E2FF-9684-46A8-81BC-523970C8F017}" type="sibTrans" cxnId="{933DEA49-C815-491A-B83F-ABC970CB944E}">
      <dgm:prSet/>
      <dgm:spPr/>
      <dgm:t>
        <a:bodyPr/>
        <a:lstStyle/>
        <a:p>
          <a:endParaRPr lang="en-US" sz="4000"/>
        </a:p>
      </dgm:t>
    </dgm:pt>
    <dgm:pt modelId="{FB02A7A2-F3DA-4F2B-8909-8693A536D9BB}">
      <dgm:prSet phldrT="[Text]" custT="1"/>
      <dgm:spPr/>
      <dgm:t>
        <a:bodyPr/>
        <a:lstStyle/>
        <a:p>
          <a:r>
            <a:rPr lang="en-US" sz="1600"/>
            <a:t>Syllabus +</a:t>
          </a:r>
        </a:p>
      </dgm:t>
    </dgm:pt>
    <dgm:pt modelId="{BEF91F00-99E7-4E22-A2F6-D3104CE26D98}" type="parTrans" cxnId="{6E40FB10-F1BD-4F3D-82ED-D874A82C64DC}">
      <dgm:prSet/>
      <dgm:spPr/>
      <dgm:t>
        <a:bodyPr/>
        <a:lstStyle/>
        <a:p>
          <a:endParaRPr lang="en-US" sz="4000"/>
        </a:p>
      </dgm:t>
    </dgm:pt>
    <dgm:pt modelId="{120446C5-3A09-46AC-9D1F-344472B5847C}" type="sibTrans" cxnId="{6E40FB10-F1BD-4F3D-82ED-D874A82C64DC}">
      <dgm:prSet/>
      <dgm:spPr/>
      <dgm:t>
        <a:bodyPr/>
        <a:lstStyle/>
        <a:p>
          <a:endParaRPr lang="en-US" sz="4000"/>
        </a:p>
      </dgm:t>
    </dgm:pt>
    <dgm:pt modelId="{C17198CB-046C-4023-9DB3-70653096E616}">
      <dgm:prSet phldrT="[Text]" custT="1"/>
      <dgm:spPr/>
      <dgm:t>
        <a:bodyPr/>
        <a:lstStyle/>
        <a:p>
          <a:r>
            <a:rPr lang="en-US" sz="1600"/>
            <a:t>PeopleSoft / SAS</a:t>
          </a:r>
        </a:p>
      </dgm:t>
    </dgm:pt>
    <dgm:pt modelId="{E7D7FC79-FD3C-4C94-91FC-4E98F0EA1FD6}" type="parTrans" cxnId="{90E08159-D302-4C44-BAE8-63351495EEE4}">
      <dgm:prSet/>
      <dgm:spPr/>
      <dgm:t>
        <a:bodyPr/>
        <a:lstStyle/>
        <a:p>
          <a:endParaRPr lang="en-US" sz="4000"/>
        </a:p>
      </dgm:t>
    </dgm:pt>
    <dgm:pt modelId="{995ABB67-20F3-4891-85A8-1CF0DD93546C}" type="sibTrans" cxnId="{90E08159-D302-4C44-BAE8-63351495EEE4}">
      <dgm:prSet/>
      <dgm:spPr/>
      <dgm:t>
        <a:bodyPr/>
        <a:lstStyle/>
        <a:p>
          <a:endParaRPr lang="en-US" sz="4000"/>
        </a:p>
      </dgm:t>
    </dgm:pt>
    <dgm:pt modelId="{2FF7F051-A9AE-40C2-B229-373223758E21}" type="pres">
      <dgm:prSet presAssocID="{63F53549-73D3-48A1-951D-79CB3D7BDF18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F13D76B5-CDAB-4959-8869-EA7369C5DACB}" type="pres">
      <dgm:prSet presAssocID="{A16D4237-30A2-414F-A5C6-B2159FE2C21B}" presName="composite" presStyleCnt="0"/>
      <dgm:spPr/>
    </dgm:pt>
    <dgm:pt modelId="{9B7D952E-9668-4264-9521-54E6186FED38}" type="pres">
      <dgm:prSet presAssocID="{A16D4237-30A2-414F-A5C6-B2159FE2C21B}" presName="ParentAccent1" presStyleLbl="alignNode1" presStyleIdx="0" presStyleCnt="27"/>
      <dgm:spPr/>
    </dgm:pt>
    <dgm:pt modelId="{544156A2-089E-485F-BFA7-820753E77675}" type="pres">
      <dgm:prSet presAssocID="{A16D4237-30A2-414F-A5C6-B2159FE2C21B}" presName="ParentAccent2" presStyleLbl="alignNode1" presStyleIdx="1" presStyleCnt="27"/>
      <dgm:spPr/>
    </dgm:pt>
    <dgm:pt modelId="{2052E4F1-6424-4238-A56D-751C8B8DCE98}" type="pres">
      <dgm:prSet presAssocID="{A16D4237-30A2-414F-A5C6-B2159FE2C21B}" presName="ParentAccent3" presStyleLbl="alignNode1" presStyleIdx="2" presStyleCnt="27"/>
      <dgm:spPr/>
    </dgm:pt>
    <dgm:pt modelId="{B544C008-431D-4DD6-B1B5-3BEF5538BFF6}" type="pres">
      <dgm:prSet presAssocID="{A16D4237-30A2-414F-A5C6-B2159FE2C21B}" presName="ParentAccent4" presStyleLbl="alignNode1" presStyleIdx="3" presStyleCnt="27"/>
      <dgm:spPr/>
    </dgm:pt>
    <dgm:pt modelId="{7DFFE97E-2671-4B73-BD23-E25BC7E40A9E}" type="pres">
      <dgm:prSet presAssocID="{A16D4237-30A2-414F-A5C6-B2159FE2C21B}" presName="ParentAccent5" presStyleLbl="alignNode1" presStyleIdx="4" presStyleCnt="27"/>
      <dgm:spPr/>
    </dgm:pt>
    <dgm:pt modelId="{D7B6024F-1134-4C16-A76F-8FAC0E56526A}" type="pres">
      <dgm:prSet presAssocID="{A16D4237-30A2-414F-A5C6-B2159FE2C21B}" presName="ParentAccent6" presStyleLbl="alignNode1" presStyleIdx="5" presStyleCnt="27"/>
      <dgm:spPr/>
    </dgm:pt>
    <dgm:pt modelId="{6729152B-05A2-4E9F-886C-B77D2AB6023D}" type="pres">
      <dgm:prSet presAssocID="{A16D4237-30A2-414F-A5C6-B2159FE2C21B}" presName="ParentAccent7" presStyleLbl="alignNode1" presStyleIdx="6" presStyleCnt="27"/>
      <dgm:spPr/>
    </dgm:pt>
    <dgm:pt modelId="{E776C56E-2D17-4B74-BA1B-C869F1DC2CCE}" type="pres">
      <dgm:prSet presAssocID="{A16D4237-30A2-414F-A5C6-B2159FE2C21B}" presName="ParentAccent8" presStyleLbl="alignNode1" presStyleIdx="7" presStyleCnt="27"/>
      <dgm:spPr/>
    </dgm:pt>
    <dgm:pt modelId="{ED2A1139-C012-4D31-9946-0E1164C3C6D8}" type="pres">
      <dgm:prSet presAssocID="{A16D4237-30A2-414F-A5C6-B2159FE2C21B}" presName="ParentAccent9" presStyleLbl="alignNode1" presStyleIdx="8" presStyleCnt="27"/>
      <dgm:spPr/>
    </dgm:pt>
    <dgm:pt modelId="{F16AFB9C-3365-448B-BF14-F33B693854ED}" type="pres">
      <dgm:prSet presAssocID="{A16D4237-30A2-414F-A5C6-B2159FE2C21B}" presName="ParentAccent10" presStyleLbl="alignNode1" presStyleIdx="9" presStyleCnt="27"/>
      <dgm:spPr/>
    </dgm:pt>
    <dgm:pt modelId="{D43CA7F3-E0C7-42AE-A7B2-6926F79E1873}" type="pres">
      <dgm:prSet presAssocID="{A16D4237-30A2-414F-A5C6-B2159FE2C21B}" presName="Parent" presStyleLbl="alignNode1" presStyleIdx="10" presStyleCnt="27" custScaleX="131930" custScaleY="125546" custLinFactNeighborX="35566" custLinFactNeighborY="-2027">
        <dgm:presLayoutVars>
          <dgm:chMax val="5"/>
          <dgm:chPref val="3"/>
          <dgm:bulletEnabled val="1"/>
        </dgm:presLayoutVars>
      </dgm:prSet>
      <dgm:spPr/>
    </dgm:pt>
    <dgm:pt modelId="{7C302D8B-3217-459B-A7D6-64C3724DBD97}" type="pres">
      <dgm:prSet presAssocID="{FB02A7A2-F3DA-4F2B-8909-8693A536D9BB}" presName="Child1Accent1" presStyleLbl="alignNode1" presStyleIdx="11" presStyleCnt="27" custLinFactY="50021" custLinFactNeighborY="100000"/>
      <dgm:spPr/>
    </dgm:pt>
    <dgm:pt modelId="{E3FC1B0E-1359-4E9F-828C-82FAD00AF0AA}" type="pres">
      <dgm:prSet presAssocID="{FB02A7A2-F3DA-4F2B-8909-8693A536D9BB}" presName="Child1Accent2" presStyleLbl="alignNode1" presStyleIdx="12" presStyleCnt="27" custLinFactY="100297" custLinFactNeighborY="200000"/>
      <dgm:spPr/>
    </dgm:pt>
    <dgm:pt modelId="{B51B7A09-5904-4974-97BD-779125D904C7}" type="pres">
      <dgm:prSet presAssocID="{FB02A7A2-F3DA-4F2B-8909-8693A536D9BB}" presName="Child1Accent3" presStyleLbl="alignNode1" presStyleIdx="13" presStyleCnt="27" custLinFactY="100297" custLinFactNeighborY="200000"/>
      <dgm:spPr/>
    </dgm:pt>
    <dgm:pt modelId="{D8912475-2AF0-4E02-9FB1-7ACFEC9818F5}" type="pres">
      <dgm:prSet presAssocID="{FB02A7A2-F3DA-4F2B-8909-8693A536D9BB}" presName="Child1Accent4" presStyleLbl="alignNode1" presStyleIdx="14" presStyleCnt="27" custLinFactY="100297" custLinFactNeighborY="200000"/>
      <dgm:spPr/>
    </dgm:pt>
    <dgm:pt modelId="{84CD28EC-FD27-4210-85F6-D52C1A2DD01A}" type="pres">
      <dgm:prSet presAssocID="{FB02A7A2-F3DA-4F2B-8909-8693A536D9BB}" presName="Child1Accent5" presStyleLbl="alignNode1" presStyleIdx="15" presStyleCnt="27" custLinFactY="100297" custLinFactNeighborY="200000"/>
      <dgm:spPr/>
    </dgm:pt>
    <dgm:pt modelId="{55784815-509C-4EAB-8D70-09DC3F7A89AD}" type="pres">
      <dgm:prSet presAssocID="{FB02A7A2-F3DA-4F2B-8909-8693A536D9BB}" presName="Child1Accent6" presStyleLbl="alignNode1" presStyleIdx="16" presStyleCnt="27" custLinFactY="100297" custLinFactNeighborY="200000"/>
      <dgm:spPr/>
    </dgm:pt>
    <dgm:pt modelId="{3531A557-9A73-45B6-97EB-2AE2F105977F}" type="pres">
      <dgm:prSet presAssocID="{FB02A7A2-F3DA-4F2B-8909-8693A536D9BB}" presName="Child1Accent7" presStyleLbl="alignNode1" presStyleIdx="17" presStyleCnt="27" custLinFactY="100297" custLinFactNeighborY="2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FE4BEB-8C78-4541-9C27-00DDB0C137C1}" type="pres">
      <dgm:prSet presAssocID="{FB02A7A2-F3DA-4F2B-8909-8693A536D9BB}" presName="Child1Accent8" presStyleLbl="alignNode1" presStyleIdx="18" presStyleCnt="27"/>
      <dgm:spPr/>
    </dgm:pt>
    <dgm:pt modelId="{23BA2FB6-EF6B-48BB-BB17-D22C170F2FEC}" type="pres">
      <dgm:prSet presAssocID="{FB02A7A2-F3DA-4F2B-8909-8693A536D9BB}" presName="Child1Accent9" presStyleLbl="alignNode1" presStyleIdx="19" presStyleCnt="27"/>
      <dgm:spPr/>
    </dgm:pt>
    <dgm:pt modelId="{484741BA-E1B2-4B75-82C9-2F19AA590C29}" type="pres">
      <dgm:prSet presAssocID="{FB02A7A2-F3DA-4F2B-8909-8693A536D9BB}" presName="Child1" presStyleLbl="revTx" presStyleIdx="0" presStyleCnt="2" custScaleX="186636" custLinFactNeighborX="-145" custLinFactNeighborY="69225">
        <dgm:presLayoutVars>
          <dgm:chMax/>
          <dgm:chPref val="0"/>
          <dgm:bulletEnabled val="1"/>
        </dgm:presLayoutVars>
      </dgm:prSet>
      <dgm:spPr/>
    </dgm:pt>
    <dgm:pt modelId="{62D7D879-763F-4011-BB48-71FFD583590E}" type="pres">
      <dgm:prSet presAssocID="{C17198CB-046C-4023-9DB3-70653096E616}" presName="Child2Accent1" presStyleLbl="alignNode1" presStyleIdx="20" presStyleCnt="27" custLinFactY="-14323" custLinFactNeighborY="-100000"/>
      <dgm:spPr/>
    </dgm:pt>
    <dgm:pt modelId="{8A945C56-A31F-40A4-BD73-38132D8C0734}" type="pres">
      <dgm:prSet presAssocID="{C17198CB-046C-4023-9DB3-70653096E616}" presName="Child2Accent2" presStyleLbl="alignNode1" presStyleIdx="21" presStyleCnt="27" custLinFactY="-132496" custLinFactNeighborY="-200000"/>
      <dgm:spPr/>
    </dgm:pt>
    <dgm:pt modelId="{39DBA000-75D4-4201-A8F7-278B7D008579}" type="pres">
      <dgm:prSet presAssocID="{C17198CB-046C-4023-9DB3-70653096E616}" presName="Child2Accent3" presStyleLbl="alignNode1" presStyleIdx="22" presStyleCnt="27" custLinFactY="-132496" custLinFactNeighborY="-200000"/>
      <dgm:spPr/>
    </dgm:pt>
    <dgm:pt modelId="{D91143AA-F48C-4028-89C2-0369F9EE8576}" type="pres">
      <dgm:prSet presAssocID="{C17198CB-046C-4023-9DB3-70653096E616}" presName="Child2Accent4" presStyleLbl="alignNode1" presStyleIdx="23" presStyleCnt="27" custLinFactY="-132496" custLinFactNeighborY="-200000"/>
      <dgm:spPr/>
    </dgm:pt>
    <dgm:pt modelId="{86D04F0F-2965-44EC-9C52-ADC5089C9414}" type="pres">
      <dgm:prSet presAssocID="{C17198CB-046C-4023-9DB3-70653096E616}" presName="Child2Accent5" presStyleLbl="alignNode1" presStyleIdx="24" presStyleCnt="27" custLinFactY="-132496" custLinFactNeighborY="-200000"/>
      <dgm:spPr/>
    </dgm:pt>
    <dgm:pt modelId="{A52A4C82-31C2-4E06-A722-DC91608E35EF}" type="pres">
      <dgm:prSet presAssocID="{C17198CB-046C-4023-9DB3-70653096E616}" presName="Child2Accent6" presStyleLbl="alignNode1" presStyleIdx="25" presStyleCnt="27" custLinFactY="-132496" custLinFactNeighborY="-200000"/>
      <dgm:spPr/>
    </dgm:pt>
    <dgm:pt modelId="{656491A9-6C82-40B2-8444-9AD8C58432F6}" type="pres">
      <dgm:prSet presAssocID="{C17198CB-046C-4023-9DB3-70653096E616}" presName="Child2Accent7" presStyleLbl="alignNode1" presStyleIdx="26" presStyleCnt="27" custLinFactY="-133762" custLinFactNeighborY="-200000"/>
      <dgm:spPr/>
    </dgm:pt>
    <dgm:pt modelId="{F954BE53-A7E8-4DD2-8AE5-EDDA10739ABA}" type="pres">
      <dgm:prSet presAssocID="{C17198CB-046C-4023-9DB3-70653096E616}" presName="Child2" presStyleLbl="revTx" presStyleIdx="1" presStyleCnt="2" custScaleX="163789" custLinFactNeighborX="-11568" custLinFactNeighborY="82658">
        <dgm:presLayoutVars>
          <dgm:chMax/>
          <dgm:chPref val="0"/>
          <dgm:bulletEnabled val="1"/>
        </dgm:presLayoutVars>
      </dgm:prSet>
      <dgm:spPr/>
    </dgm:pt>
  </dgm:ptLst>
  <dgm:cxnLst>
    <dgm:cxn modelId="{6E40FB10-F1BD-4F3D-82ED-D874A82C64DC}" srcId="{A16D4237-30A2-414F-A5C6-B2159FE2C21B}" destId="{FB02A7A2-F3DA-4F2B-8909-8693A536D9BB}" srcOrd="0" destOrd="0" parTransId="{BEF91F00-99E7-4E22-A2F6-D3104CE26D98}" sibTransId="{120446C5-3A09-46AC-9D1F-344472B5847C}"/>
    <dgm:cxn modelId="{B4088A68-52F6-48B2-B2BE-6F0896FFD5C0}" type="presOf" srcId="{C17198CB-046C-4023-9DB3-70653096E616}" destId="{F954BE53-A7E8-4DD2-8AE5-EDDA10739ABA}" srcOrd="0" destOrd="0" presId="urn:microsoft.com/office/officeart/2011/layout/ConvergingText"/>
    <dgm:cxn modelId="{933DEA49-C815-491A-B83F-ABC970CB944E}" srcId="{63F53549-73D3-48A1-951D-79CB3D7BDF18}" destId="{A16D4237-30A2-414F-A5C6-B2159FE2C21B}" srcOrd="0" destOrd="0" parTransId="{2DA52CC3-7D8D-4AF1-B162-29776E503140}" sibTransId="{A2A8E2FF-9684-46A8-81BC-523970C8F017}"/>
    <dgm:cxn modelId="{E505D376-3E2A-4C7B-A651-8B57160B2F21}" type="presOf" srcId="{A16D4237-30A2-414F-A5C6-B2159FE2C21B}" destId="{D43CA7F3-E0C7-42AE-A7B2-6926F79E1873}" srcOrd="0" destOrd="0" presId="urn:microsoft.com/office/officeart/2011/layout/ConvergingText"/>
    <dgm:cxn modelId="{90E08159-D302-4C44-BAE8-63351495EEE4}" srcId="{A16D4237-30A2-414F-A5C6-B2159FE2C21B}" destId="{C17198CB-046C-4023-9DB3-70653096E616}" srcOrd="1" destOrd="0" parTransId="{E7D7FC79-FD3C-4C94-91FC-4E98F0EA1FD6}" sibTransId="{995ABB67-20F3-4891-85A8-1CF0DD93546C}"/>
    <dgm:cxn modelId="{E8610BDC-C544-4558-8D8E-F44AE3B1ED84}" type="presOf" srcId="{63F53549-73D3-48A1-951D-79CB3D7BDF18}" destId="{2FF7F051-A9AE-40C2-B229-373223758E21}" srcOrd="0" destOrd="0" presId="urn:microsoft.com/office/officeart/2011/layout/ConvergingText"/>
    <dgm:cxn modelId="{EAC36CE5-7E74-45A3-8C64-74D1F8EDE872}" type="presOf" srcId="{FB02A7A2-F3DA-4F2B-8909-8693A536D9BB}" destId="{484741BA-E1B2-4B75-82C9-2F19AA590C29}" srcOrd="0" destOrd="0" presId="urn:microsoft.com/office/officeart/2011/layout/ConvergingText"/>
    <dgm:cxn modelId="{AE253630-B76E-4C61-B9E3-C9CA6529C5A2}" type="presParOf" srcId="{2FF7F051-A9AE-40C2-B229-373223758E21}" destId="{F13D76B5-CDAB-4959-8869-EA7369C5DACB}" srcOrd="0" destOrd="0" presId="urn:microsoft.com/office/officeart/2011/layout/ConvergingText"/>
    <dgm:cxn modelId="{4D2CC44C-F895-4078-B4CB-5E164A57661F}" type="presParOf" srcId="{F13D76B5-CDAB-4959-8869-EA7369C5DACB}" destId="{9B7D952E-9668-4264-9521-54E6186FED38}" srcOrd="0" destOrd="0" presId="urn:microsoft.com/office/officeart/2011/layout/ConvergingText"/>
    <dgm:cxn modelId="{8AA16ABC-B6AA-4983-8539-C1690A3A2BA9}" type="presParOf" srcId="{F13D76B5-CDAB-4959-8869-EA7369C5DACB}" destId="{544156A2-089E-485F-BFA7-820753E77675}" srcOrd="1" destOrd="0" presId="urn:microsoft.com/office/officeart/2011/layout/ConvergingText"/>
    <dgm:cxn modelId="{5D2F788B-34FD-43FB-8563-5D44F053B59D}" type="presParOf" srcId="{F13D76B5-CDAB-4959-8869-EA7369C5DACB}" destId="{2052E4F1-6424-4238-A56D-751C8B8DCE98}" srcOrd="2" destOrd="0" presId="urn:microsoft.com/office/officeart/2011/layout/ConvergingText"/>
    <dgm:cxn modelId="{18C1D7B0-BA13-438B-914E-1E5C156508E7}" type="presParOf" srcId="{F13D76B5-CDAB-4959-8869-EA7369C5DACB}" destId="{B544C008-431D-4DD6-B1B5-3BEF5538BFF6}" srcOrd="3" destOrd="0" presId="urn:microsoft.com/office/officeart/2011/layout/ConvergingText"/>
    <dgm:cxn modelId="{62B9F43F-06DB-4396-B527-5153969A606A}" type="presParOf" srcId="{F13D76B5-CDAB-4959-8869-EA7369C5DACB}" destId="{7DFFE97E-2671-4B73-BD23-E25BC7E40A9E}" srcOrd="4" destOrd="0" presId="urn:microsoft.com/office/officeart/2011/layout/ConvergingText"/>
    <dgm:cxn modelId="{29C44A57-5240-456E-A177-A8D9C0310BAC}" type="presParOf" srcId="{F13D76B5-CDAB-4959-8869-EA7369C5DACB}" destId="{D7B6024F-1134-4C16-A76F-8FAC0E56526A}" srcOrd="5" destOrd="0" presId="urn:microsoft.com/office/officeart/2011/layout/ConvergingText"/>
    <dgm:cxn modelId="{622554E5-A40A-44A8-ABA5-4E7B61FBBEA2}" type="presParOf" srcId="{F13D76B5-CDAB-4959-8869-EA7369C5DACB}" destId="{6729152B-05A2-4E9F-886C-B77D2AB6023D}" srcOrd="6" destOrd="0" presId="urn:microsoft.com/office/officeart/2011/layout/ConvergingText"/>
    <dgm:cxn modelId="{9052E07F-F212-4AFC-A37A-24BCC65EA1CE}" type="presParOf" srcId="{F13D76B5-CDAB-4959-8869-EA7369C5DACB}" destId="{E776C56E-2D17-4B74-BA1B-C869F1DC2CCE}" srcOrd="7" destOrd="0" presId="urn:microsoft.com/office/officeart/2011/layout/ConvergingText"/>
    <dgm:cxn modelId="{C9CC9FCD-44E4-46CD-B605-50C0AAB03A2D}" type="presParOf" srcId="{F13D76B5-CDAB-4959-8869-EA7369C5DACB}" destId="{ED2A1139-C012-4D31-9946-0E1164C3C6D8}" srcOrd="8" destOrd="0" presId="urn:microsoft.com/office/officeart/2011/layout/ConvergingText"/>
    <dgm:cxn modelId="{279F0E5A-6638-4756-8F5F-7C2744D80372}" type="presParOf" srcId="{F13D76B5-CDAB-4959-8869-EA7369C5DACB}" destId="{F16AFB9C-3365-448B-BF14-F33B693854ED}" srcOrd="9" destOrd="0" presId="urn:microsoft.com/office/officeart/2011/layout/ConvergingText"/>
    <dgm:cxn modelId="{E82F8234-AD93-4145-945E-41A6A2C95C73}" type="presParOf" srcId="{F13D76B5-CDAB-4959-8869-EA7369C5DACB}" destId="{D43CA7F3-E0C7-42AE-A7B2-6926F79E1873}" srcOrd="10" destOrd="0" presId="urn:microsoft.com/office/officeart/2011/layout/ConvergingText"/>
    <dgm:cxn modelId="{8F3DDBF7-3100-40AB-9FDA-F1CAB9200B39}" type="presParOf" srcId="{F13D76B5-CDAB-4959-8869-EA7369C5DACB}" destId="{7C302D8B-3217-459B-A7D6-64C3724DBD97}" srcOrd="11" destOrd="0" presId="urn:microsoft.com/office/officeart/2011/layout/ConvergingText"/>
    <dgm:cxn modelId="{ABB61BB2-0CEC-49CB-B51C-1A76C26DD348}" type="presParOf" srcId="{F13D76B5-CDAB-4959-8869-EA7369C5DACB}" destId="{E3FC1B0E-1359-4E9F-828C-82FAD00AF0AA}" srcOrd="12" destOrd="0" presId="urn:microsoft.com/office/officeart/2011/layout/ConvergingText"/>
    <dgm:cxn modelId="{5D4C27BC-99AE-46B6-B9AC-0A2D997B701F}" type="presParOf" srcId="{F13D76B5-CDAB-4959-8869-EA7369C5DACB}" destId="{B51B7A09-5904-4974-97BD-779125D904C7}" srcOrd="13" destOrd="0" presId="urn:microsoft.com/office/officeart/2011/layout/ConvergingText"/>
    <dgm:cxn modelId="{84E33E66-8715-44F2-8E8B-D0533ADBC447}" type="presParOf" srcId="{F13D76B5-CDAB-4959-8869-EA7369C5DACB}" destId="{D8912475-2AF0-4E02-9FB1-7ACFEC9818F5}" srcOrd="14" destOrd="0" presId="urn:microsoft.com/office/officeart/2011/layout/ConvergingText"/>
    <dgm:cxn modelId="{D7515CBD-1B09-4A91-9C0F-8FB1C332050E}" type="presParOf" srcId="{F13D76B5-CDAB-4959-8869-EA7369C5DACB}" destId="{84CD28EC-FD27-4210-85F6-D52C1A2DD01A}" srcOrd="15" destOrd="0" presId="urn:microsoft.com/office/officeart/2011/layout/ConvergingText"/>
    <dgm:cxn modelId="{DF3DA2DE-2DEA-4C2A-AD27-F9FF2795ACDB}" type="presParOf" srcId="{F13D76B5-CDAB-4959-8869-EA7369C5DACB}" destId="{55784815-509C-4EAB-8D70-09DC3F7A89AD}" srcOrd="16" destOrd="0" presId="urn:microsoft.com/office/officeart/2011/layout/ConvergingText"/>
    <dgm:cxn modelId="{626DED0B-0922-4AF1-90C2-8EBFDF0A71AD}" type="presParOf" srcId="{F13D76B5-CDAB-4959-8869-EA7369C5DACB}" destId="{3531A557-9A73-45B6-97EB-2AE2F105977F}" srcOrd="17" destOrd="0" presId="urn:microsoft.com/office/officeart/2011/layout/ConvergingText"/>
    <dgm:cxn modelId="{6585EF78-1466-41A7-BCA8-B90EF57FF992}" type="presParOf" srcId="{F13D76B5-CDAB-4959-8869-EA7369C5DACB}" destId="{20FE4BEB-8C78-4541-9C27-00DDB0C137C1}" srcOrd="18" destOrd="0" presId="urn:microsoft.com/office/officeart/2011/layout/ConvergingText"/>
    <dgm:cxn modelId="{3AFBDE9B-9D7C-4E42-B862-C65C5F9DAB63}" type="presParOf" srcId="{F13D76B5-CDAB-4959-8869-EA7369C5DACB}" destId="{23BA2FB6-EF6B-48BB-BB17-D22C170F2FEC}" srcOrd="19" destOrd="0" presId="urn:microsoft.com/office/officeart/2011/layout/ConvergingText"/>
    <dgm:cxn modelId="{9E5E4347-8108-4AF1-9B61-B6E254B7EBE5}" type="presParOf" srcId="{F13D76B5-CDAB-4959-8869-EA7369C5DACB}" destId="{484741BA-E1B2-4B75-82C9-2F19AA590C29}" srcOrd="20" destOrd="0" presId="urn:microsoft.com/office/officeart/2011/layout/ConvergingText"/>
    <dgm:cxn modelId="{FED22132-5A59-4364-9FFE-EC101191E69B}" type="presParOf" srcId="{F13D76B5-CDAB-4959-8869-EA7369C5DACB}" destId="{62D7D879-763F-4011-BB48-71FFD583590E}" srcOrd="21" destOrd="0" presId="urn:microsoft.com/office/officeart/2011/layout/ConvergingText"/>
    <dgm:cxn modelId="{657268B3-5E1F-4FF1-B170-5A0D27F4D4E6}" type="presParOf" srcId="{F13D76B5-CDAB-4959-8869-EA7369C5DACB}" destId="{8A945C56-A31F-40A4-BD73-38132D8C0734}" srcOrd="22" destOrd="0" presId="urn:microsoft.com/office/officeart/2011/layout/ConvergingText"/>
    <dgm:cxn modelId="{C4F506E3-E1A2-4617-A31D-E8DB4BE0ED88}" type="presParOf" srcId="{F13D76B5-CDAB-4959-8869-EA7369C5DACB}" destId="{39DBA000-75D4-4201-A8F7-278B7D008579}" srcOrd="23" destOrd="0" presId="urn:microsoft.com/office/officeart/2011/layout/ConvergingText"/>
    <dgm:cxn modelId="{7ACFE663-A57F-4624-A9D3-025FE4D9A3B8}" type="presParOf" srcId="{F13D76B5-CDAB-4959-8869-EA7369C5DACB}" destId="{D91143AA-F48C-4028-89C2-0369F9EE8576}" srcOrd="24" destOrd="0" presId="urn:microsoft.com/office/officeart/2011/layout/ConvergingText"/>
    <dgm:cxn modelId="{541B9AEC-A8E9-4D73-A4A7-F85628CCCB0A}" type="presParOf" srcId="{F13D76B5-CDAB-4959-8869-EA7369C5DACB}" destId="{86D04F0F-2965-44EC-9C52-ADC5089C9414}" srcOrd="25" destOrd="0" presId="urn:microsoft.com/office/officeart/2011/layout/ConvergingText"/>
    <dgm:cxn modelId="{53B3D081-C8FD-4F51-8D6B-2BC253CFB923}" type="presParOf" srcId="{F13D76B5-CDAB-4959-8869-EA7369C5DACB}" destId="{A52A4C82-31C2-4E06-A722-DC91608E35EF}" srcOrd="26" destOrd="0" presId="urn:microsoft.com/office/officeart/2011/layout/ConvergingText"/>
    <dgm:cxn modelId="{8004FC23-C5EE-488F-B1DB-FB3F2AFF6F29}" type="presParOf" srcId="{F13D76B5-CDAB-4959-8869-EA7369C5DACB}" destId="{656491A9-6C82-40B2-8444-9AD8C58432F6}" srcOrd="27" destOrd="0" presId="urn:microsoft.com/office/officeart/2011/layout/ConvergingText"/>
    <dgm:cxn modelId="{53031E67-2B61-4ECB-BA61-C247B94D5186}" type="presParOf" srcId="{F13D76B5-CDAB-4959-8869-EA7369C5DACB}" destId="{F954BE53-A7E8-4DD2-8AE5-EDDA10739ABA}" srcOrd="28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D952E-9668-4264-9521-54E6186FED38}">
      <dsp:nvSpPr>
        <dsp:cNvPr id="0" name=""/>
        <dsp:cNvSpPr/>
      </dsp:nvSpPr>
      <dsp:spPr>
        <a:xfrm>
          <a:off x="3876464" y="1966666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156A2-089E-485F-BFA7-820753E77675}">
      <dsp:nvSpPr>
        <dsp:cNvPr id="0" name=""/>
        <dsp:cNvSpPr/>
      </dsp:nvSpPr>
      <dsp:spPr>
        <a:xfrm>
          <a:off x="3694003" y="1966666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2E4F1-6424-4238-A56D-751C8B8DCE98}">
      <dsp:nvSpPr>
        <dsp:cNvPr id="0" name=""/>
        <dsp:cNvSpPr/>
      </dsp:nvSpPr>
      <dsp:spPr>
        <a:xfrm>
          <a:off x="3511542" y="1966666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4C008-431D-4DD6-B1B5-3BEF5538BFF6}">
      <dsp:nvSpPr>
        <dsp:cNvPr id="0" name=""/>
        <dsp:cNvSpPr/>
      </dsp:nvSpPr>
      <dsp:spPr>
        <a:xfrm>
          <a:off x="3329427" y="1966666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FE97E-2671-4B73-BD23-E25BC7E40A9E}">
      <dsp:nvSpPr>
        <dsp:cNvPr id="0" name=""/>
        <dsp:cNvSpPr/>
      </dsp:nvSpPr>
      <dsp:spPr>
        <a:xfrm>
          <a:off x="3146966" y="1966666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6024F-1134-4C16-A76F-8FAC0E56526A}">
      <dsp:nvSpPr>
        <dsp:cNvPr id="0" name=""/>
        <dsp:cNvSpPr/>
      </dsp:nvSpPr>
      <dsp:spPr>
        <a:xfrm>
          <a:off x="2864949" y="1916889"/>
          <a:ext cx="199111" cy="199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9152B-05A2-4E9F-886C-B77D2AB6023D}">
      <dsp:nvSpPr>
        <dsp:cNvPr id="0" name=""/>
        <dsp:cNvSpPr/>
      </dsp:nvSpPr>
      <dsp:spPr>
        <a:xfrm>
          <a:off x="3714122" y="1761008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6C56E-2D17-4B74-BA1B-C869F1DC2CCE}">
      <dsp:nvSpPr>
        <dsp:cNvPr id="0" name=""/>
        <dsp:cNvSpPr/>
      </dsp:nvSpPr>
      <dsp:spPr>
        <a:xfrm>
          <a:off x="3714122" y="2173798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A1139-C012-4D31-9946-0E1164C3C6D8}">
      <dsp:nvSpPr>
        <dsp:cNvPr id="0" name=""/>
        <dsp:cNvSpPr/>
      </dsp:nvSpPr>
      <dsp:spPr>
        <a:xfrm>
          <a:off x="3802925" y="1850410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AFB9C-3365-448B-BF14-F33B693854ED}">
      <dsp:nvSpPr>
        <dsp:cNvPr id="0" name=""/>
        <dsp:cNvSpPr/>
      </dsp:nvSpPr>
      <dsp:spPr>
        <a:xfrm>
          <a:off x="3808822" y="2084887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CA7F3-E0C7-42AE-A7B2-6926F79E1873}">
      <dsp:nvSpPr>
        <dsp:cNvPr id="0" name=""/>
        <dsp:cNvSpPr/>
      </dsp:nvSpPr>
      <dsp:spPr>
        <a:xfrm>
          <a:off x="1971932" y="1363243"/>
          <a:ext cx="1329915" cy="1265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Student enrolment and timetable data</a:t>
          </a:r>
        </a:p>
      </dsp:txBody>
      <dsp:txXfrm>
        <a:off x="2166694" y="1548599"/>
        <a:ext cx="940391" cy="894980"/>
      </dsp:txXfrm>
    </dsp:sp>
    <dsp:sp modelId="{7C302D8B-3217-459B-A7D6-64C3724DBD97}">
      <dsp:nvSpPr>
        <dsp:cNvPr id="0" name=""/>
        <dsp:cNvSpPr/>
      </dsp:nvSpPr>
      <dsp:spPr>
        <a:xfrm>
          <a:off x="1699071" y="1725272"/>
          <a:ext cx="199111" cy="199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C1B0E-1359-4E9F-828C-82FAD00AF0AA}">
      <dsp:nvSpPr>
        <dsp:cNvPr id="0" name=""/>
        <dsp:cNvSpPr/>
      </dsp:nvSpPr>
      <dsp:spPr>
        <a:xfrm>
          <a:off x="1571417" y="1620159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B7A09-5904-4974-97BD-779125D904C7}">
      <dsp:nvSpPr>
        <dsp:cNvPr id="0" name=""/>
        <dsp:cNvSpPr/>
      </dsp:nvSpPr>
      <dsp:spPr>
        <a:xfrm>
          <a:off x="1358777" y="1620159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12475-2AF0-4E02-9FB1-7ACFEC9818F5}">
      <dsp:nvSpPr>
        <dsp:cNvPr id="0" name=""/>
        <dsp:cNvSpPr/>
      </dsp:nvSpPr>
      <dsp:spPr>
        <a:xfrm>
          <a:off x="1146137" y="1620159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D28EC-FD27-4210-85F6-D52C1A2DD01A}">
      <dsp:nvSpPr>
        <dsp:cNvPr id="0" name=""/>
        <dsp:cNvSpPr/>
      </dsp:nvSpPr>
      <dsp:spPr>
        <a:xfrm>
          <a:off x="933497" y="1620159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84815-509C-4EAB-8D70-09DC3F7A89AD}">
      <dsp:nvSpPr>
        <dsp:cNvPr id="0" name=""/>
        <dsp:cNvSpPr/>
      </dsp:nvSpPr>
      <dsp:spPr>
        <a:xfrm>
          <a:off x="720510" y="1620159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1A557-9A73-45B6-97EB-2AE2F105977F}">
      <dsp:nvSpPr>
        <dsp:cNvPr id="0" name=""/>
        <dsp:cNvSpPr/>
      </dsp:nvSpPr>
      <dsp:spPr>
        <a:xfrm>
          <a:off x="507870" y="1620159"/>
          <a:ext cx="99555" cy="99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741BA-E1B2-4B75-82C9-2F19AA590C29}">
      <dsp:nvSpPr>
        <dsp:cNvPr id="0" name=""/>
        <dsp:cNvSpPr/>
      </dsp:nvSpPr>
      <dsp:spPr>
        <a:xfrm>
          <a:off x="0" y="1241570"/>
          <a:ext cx="2177890" cy="25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Syllabus +</a:t>
          </a:r>
        </a:p>
      </dsp:txBody>
      <dsp:txXfrm>
        <a:off x="0" y="1241570"/>
        <a:ext cx="2177890" cy="256090"/>
      </dsp:txXfrm>
    </dsp:sp>
    <dsp:sp modelId="{62D7D879-763F-4011-BB48-71FFD583590E}">
      <dsp:nvSpPr>
        <dsp:cNvPr id="0" name=""/>
        <dsp:cNvSpPr/>
      </dsp:nvSpPr>
      <dsp:spPr>
        <a:xfrm>
          <a:off x="1699071" y="2171454"/>
          <a:ext cx="199111" cy="199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45C56-A31F-40A4-BD73-38132D8C0734}">
      <dsp:nvSpPr>
        <dsp:cNvPr id="0" name=""/>
        <dsp:cNvSpPr/>
      </dsp:nvSpPr>
      <dsp:spPr>
        <a:xfrm>
          <a:off x="1571417" y="2271129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BA000-75D4-4201-A8F7-278B7D008579}">
      <dsp:nvSpPr>
        <dsp:cNvPr id="0" name=""/>
        <dsp:cNvSpPr/>
      </dsp:nvSpPr>
      <dsp:spPr>
        <a:xfrm>
          <a:off x="1358777" y="2271129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143AA-F48C-4028-89C2-0369F9EE8576}">
      <dsp:nvSpPr>
        <dsp:cNvPr id="0" name=""/>
        <dsp:cNvSpPr/>
      </dsp:nvSpPr>
      <dsp:spPr>
        <a:xfrm>
          <a:off x="1146137" y="2271129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04F0F-2965-44EC-9C52-ADC5089C9414}">
      <dsp:nvSpPr>
        <dsp:cNvPr id="0" name=""/>
        <dsp:cNvSpPr/>
      </dsp:nvSpPr>
      <dsp:spPr>
        <a:xfrm>
          <a:off x="933497" y="2271129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A4C82-31C2-4E06-A722-DC91608E35EF}">
      <dsp:nvSpPr>
        <dsp:cNvPr id="0" name=""/>
        <dsp:cNvSpPr/>
      </dsp:nvSpPr>
      <dsp:spPr>
        <a:xfrm>
          <a:off x="720510" y="2271129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491A9-6C82-40B2-8444-9AD8C58432F6}">
      <dsp:nvSpPr>
        <dsp:cNvPr id="0" name=""/>
        <dsp:cNvSpPr/>
      </dsp:nvSpPr>
      <dsp:spPr>
        <a:xfrm>
          <a:off x="507870" y="2269869"/>
          <a:ext cx="99555" cy="9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4BE53-A7E8-4DD2-8AE5-EDDA10739ABA}">
      <dsp:nvSpPr>
        <dsp:cNvPr id="0" name=""/>
        <dsp:cNvSpPr/>
      </dsp:nvSpPr>
      <dsp:spPr>
        <a:xfrm>
          <a:off x="4" y="2556749"/>
          <a:ext cx="1911284" cy="256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PeopleSoft / SAS</a:t>
          </a:r>
        </a:p>
      </dsp:txBody>
      <dsp:txXfrm>
        <a:off x="4" y="2556749"/>
        <a:ext cx="1911284" cy="256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C0A257-B081-4972-B0CF-1F39F8714D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48091-2DCD-4509-A944-5FC3CAA09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27F89-6F89-4D72-A243-A68B4122D611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56B26-2CBE-4E97-9F33-B336733FE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7CD2B-E28A-4D49-A0FA-D516F93D72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5BEA-06EA-4996-A757-E0A11090F5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613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1D79-A941-472A-B86F-4C1D5FA7235B}" type="datetimeFigureOut">
              <a:rPr lang="en-AU" smtClean="0"/>
              <a:t>2/11/2021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29E61-899D-4DEC-B2DA-C928176A27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0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We have long acknowledged that the experience of allocations is not efficient, leads to extra effort for student and staff</a:t>
            </a:r>
            <a:r>
              <a:rPr lang="en-AU">
                <a:solidFill>
                  <a:prstClr val="black"/>
                </a:solidFill>
                <a:latin typeface="Public Sans Light"/>
              </a:rPr>
              <a:t>.</a:t>
            </a: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  <a:p>
            <a:pPr>
              <a:defRPr/>
            </a:pPr>
            <a:r>
              <a:rPr lang="en-AU">
                <a:solidFill>
                  <a:prstClr val="black"/>
                </a:solidFill>
                <a:latin typeface="Public Sans Light"/>
              </a:rPr>
              <a:t>This is particularly true of first year students.</a:t>
            </a:r>
            <a:endParaRPr lang="en-AU" dirty="0">
              <a:solidFill>
                <a:prstClr val="black"/>
              </a:solidFill>
              <a:latin typeface="Public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So we’re excited to let you know this will be improving in second half of 2022 when we implement a class allocation system.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80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3EA09-E4D9-3F49-9BA8-B447F6E8EEE0}" type="slidenum">
              <a:rPr lang="en-AU" altLang="x-none"/>
              <a:pPr/>
              <a:t>2</a:t>
            </a:fld>
            <a:endParaRPr lang="en-AU" altLang="x-non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x-none" dirty="0">
                <a:latin typeface="Arial"/>
                <a:cs typeface="Arial"/>
              </a:rPr>
              <a:t>Intuitive / mobile enabled </a:t>
            </a:r>
            <a:endParaRPr lang="en-US" dirty="0"/>
          </a:p>
          <a:p>
            <a:r>
              <a:rPr lang="en-AU" altLang="x-none" dirty="0">
                <a:latin typeface="Arial"/>
                <a:cs typeface="Arial"/>
              </a:rPr>
              <a:t>Bringing</a:t>
            </a:r>
            <a:r>
              <a:rPr lang="en-AU" altLang="x-none" baseline="0" dirty="0">
                <a:latin typeface="Arial"/>
                <a:cs typeface="Arial"/>
              </a:rPr>
              <a:t> us up to par with similar universities</a:t>
            </a:r>
            <a:endParaRPr lang="en-AU" dirty="0"/>
          </a:p>
          <a:p>
            <a:r>
              <a:rPr lang="en-AU" altLang="x-none" baseline="0" dirty="0">
                <a:latin typeface="Arial"/>
                <a:cs typeface="Arial"/>
              </a:rPr>
              <a:t>Simplifying processes and using a simple system will deliver many benefits for students</a:t>
            </a:r>
          </a:p>
        </p:txBody>
      </p:sp>
    </p:spTree>
    <p:extLst>
      <p:ext uri="{BB962C8B-B14F-4D97-AF65-F5344CB8AC3E}">
        <p14:creationId xmlns:p14="http://schemas.microsoft.com/office/powerpoint/2010/main" val="145248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3EA09-E4D9-3F49-9BA8-B447F6E8EEE0}" type="slidenum">
              <a:rPr lang="en-AU" altLang="x-none"/>
              <a:pPr/>
              <a:t>3</a:t>
            </a:fld>
            <a:endParaRPr lang="en-AU" altLang="x-non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x-none" dirty="0"/>
              <a:t>And benefits for staff include: </a:t>
            </a:r>
            <a:endParaRPr lang="en-AU" altLang="x-none"/>
          </a:p>
          <a:p>
            <a:r>
              <a:rPr lang="en-AU" altLang="x-none" dirty="0"/>
              <a:t>Removing</a:t>
            </a:r>
            <a:r>
              <a:rPr lang="en-AU" altLang="x-none" baseline="0" dirty="0"/>
              <a:t> </a:t>
            </a:r>
            <a:r>
              <a:rPr lang="en-AU" altLang="x-none" dirty="0"/>
              <a:t>the administrative burden of entering timetabled activities into Wattle  -  these will appear automatically, as will student allocations. </a:t>
            </a:r>
          </a:p>
          <a:p>
            <a:r>
              <a:rPr lang="en-AU" altLang="x-none" dirty="0"/>
              <a:t>And  removing the volume of allocation related emails.</a:t>
            </a:r>
            <a:endParaRPr lang="en-AU" dirty="0"/>
          </a:p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891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quality</a:t>
            </a:r>
            <a:r>
              <a:rPr lang="en-AU" baseline="0" dirty="0"/>
              <a:t> of our timetabling and student enrolment data will be very important – students will have more visibility for instance, tutorial changes.</a:t>
            </a:r>
          </a:p>
          <a:p>
            <a:r>
              <a:rPr lang="en-AU" baseline="0" dirty="0"/>
              <a:t>The Class Allocation system can be used to manage what students see and Updates will flow through to Wattle regularly to update enrolment status and allocations.</a:t>
            </a:r>
            <a:endParaRPr lang="en-AU" baseline="0" dirty="0">
              <a:cs typeface="Calibri"/>
            </a:endParaRPr>
          </a:p>
          <a:p>
            <a:r>
              <a:rPr lang="en-AU" dirty="0">
                <a:cs typeface="Calibri"/>
              </a:rPr>
              <a:t>The system selected </a:t>
            </a:r>
            <a:r>
              <a:rPr lang="en-AU" dirty="0" err="1">
                <a:cs typeface="Calibri"/>
              </a:rPr>
              <a:t>isJDR</a:t>
            </a:r>
            <a:r>
              <a:rPr lang="en-AU" dirty="0">
                <a:cs typeface="Calibri"/>
              </a:rPr>
              <a:t> Software's "Allocate </a:t>
            </a:r>
            <a:r>
              <a:rPr lang="en-AU" dirty="0" err="1">
                <a:cs typeface="Calibri"/>
              </a:rPr>
              <a:t>Plus'</a:t>
            </a:r>
            <a:r>
              <a:rPr lang="en-AU" dirty="0">
                <a:cs typeface="Calibri"/>
              </a:rPr>
              <a:t> - and is used in 20 other Aus Uni's</a:t>
            </a:r>
            <a:endParaRPr lang="en-AU">
              <a:cs typeface="Calibri"/>
            </a:endParaRPr>
          </a:p>
          <a:p>
            <a:r>
              <a:rPr lang="en-AU" dirty="0">
                <a:cs typeface="Calibri"/>
              </a:rPr>
              <a:t>- Data in – Student Admin Data and Timetabling data – Students will select their activities in Allocate Plus – this data will feed into 'Groups' function in Wattle.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4D5E6-F853-48E7-BD5D-75EAE8E983E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34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3EA09-E4D9-3F49-9BA8-B447F6E8EEE0}" type="slidenum">
              <a:rPr kumimoji="0" lang="en-AU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rgbClr val="FFFFFF"/>
              </a:solidFill>
            </a:endParaRPr>
          </a:p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2311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 it's over to you -  please go to our SharePoint site for more information, or if you have questions or you'd like us to present to your team / School, email</a:t>
            </a:r>
            <a:r>
              <a:rPr lang="en-AU"/>
              <a:t> the team.</a:t>
            </a:r>
            <a:endParaRPr lang="en-US"/>
          </a:p>
          <a:p>
            <a:endParaRPr lang="en-A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29E61-899D-4DEC-B2DA-C928176A27C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74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373063"/>
            <a:ext cx="6120000" cy="3960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/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00" y="0"/>
            <a:ext cx="17368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1" spcCol="180000">
            <a:noAutofit/>
          </a:bodyPr>
          <a:lstStyle>
            <a:lvl1pPr>
              <a:defRPr sz="1400">
                <a:solidFill>
                  <a:schemeClr val="accent1"/>
                </a:solidFill>
                <a:latin typeface="+mj-lt"/>
              </a:defRPr>
            </a:lvl1pPr>
            <a:lvl2pPr>
              <a:defRPr sz="1100"/>
            </a:lvl2pPr>
            <a:lvl3pPr marL="90000" indent="-90000">
              <a:defRPr sz="1100"/>
            </a:lvl3pPr>
            <a:lvl4pPr marL="180000" indent="-90000">
              <a:defRPr sz="1100"/>
            </a:lvl4pPr>
            <a:lvl5pPr marL="270000" indent="-90000"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3609078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27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179388" indent="-179388">
              <a:buFont typeface="Arial" panose="020B0604020202020204" pitchFamily="34" charset="0"/>
              <a:buChar char="•"/>
              <a:defRPr/>
            </a:lvl4pPr>
            <a:lvl5pPr marL="357188" indent="-179388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3609078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00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>
            <a:noAutofit/>
          </a:bodyPr>
          <a:lstStyle>
            <a:lvl1pPr>
              <a:defRPr sz="8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52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3609078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70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3609078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800000"/>
            <a:ext cx="3600000" cy="27000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6000" y="32385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3609078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34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150" y="1080000"/>
            <a:ext cx="3600000" cy="3347538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0000" y="324000"/>
            <a:ext cx="3600000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4572000" y="324000"/>
            <a:ext cx="0" cy="4104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3609078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26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32000" y="323850"/>
            <a:ext cx="5652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2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2160000" cy="4140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1800">
                <a:solidFill>
                  <a:schemeClr val="accent1"/>
                </a:solidFill>
              </a:defRPr>
            </a:lvl2pPr>
            <a:lvl3pPr>
              <a:buNone/>
              <a:defRPr sz="800"/>
            </a:lvl3pPr>
            <a:lvl4pPr marL="179388" indent="-179388">
              <a:buFont typeface="Arial" panose="020B0604020202020204" pitchFamily="34" charset="0"/>
              <a:buChar char="•"/>
              <a:defRPr sz="800"/>
            </a:lvl4pPr>
            <a:lvl5pPr marL="357188" indent="-179388">
              <a:buFont typeface="Times New Roman" panose="02020603050405020304" pitchFamily="18" charset="0"/>
              <a:buChar char="–"/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3609078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94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8460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440000" y="4914000"/>
            <a:ext cx="3609078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68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80000" y="32400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36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3609078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98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324000"/>
            <a:ext cx="3528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324000"/>
            <a:ext cx="3528000" cy="23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8000" y="324000"/>
            <a:ext cx="108000" cy="2304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60000" y="2916000"/>
            <a:ext cx="2124000" cy="14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3767" y="2916000"/>
            <a:ext cx="108000" cy="1476000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3609078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50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999" y="373063"/>
            <a:ext cx="7523999" cy="327402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999" y="2196000"/>
            <a:ext cx="4248000" cy="259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6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2000" y="323999"/>
            <a:ext cx="3312000" cy="1980000"/>
          </a:xfrm>
        </p:spPr>
        <p:txBody>
          <a:bodyPr/>
          <a:lstStyle>
            <a:lvl1pPr>
              <a:lnSpc>
                <a:spcPct val="80000"/>
              </a:lnSpc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MMM YY</a:t>
            </a:r>
            <a:endParaRPr lang="en-AU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00" y="323850"/>
            <a:ext cx="4104000" cy="410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000" y="630621"/>
            <a:ext cx="108000" cy="3796917"/>
          </a:xfrm>
        </p:spPr>
        <p:txBody>
          <a:bodyPr vert="vert270" anchor="t"/>
          <a:lstStyle>
            <a:lvl1pPr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2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45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4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64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323999"/>
            <a:ext cx="4770000" cy="2880000"/>
          </a:xfrm>
        </p:spPr>
        <p:txBody>
          <a:bodyPr/>
          <a:lstStyle>
            <a:lvl1pPr>
              <a:lnSpc>
                <a:spcPct val="80000"/>
              </a:lnSpc>
              <a:defRPr sz="28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000" y="3024000"/>
            <a:ext cx="3311525" cy="1511214"/>
          </a:xfrm>
        </p:spPr>
        <p:txBody>
          <a:bodyPr/>
          <a:lstStyle>
            <a:lvl1pPr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90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237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260000"/>
            <a:ext cx="3960000" cy="32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000" y="1260000"/>
            <a:ext cx="3960000" cy="32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0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260872"/>
            <a:ext cx="3960000" cy="540000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1800000"/>
            <a:ext cx="3960000" cy="270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324001"/>
            <a:ext cx="8459788" cy="936872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324000"/>
            <a:ext cx="8459788" cy="1512887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440000" y="4914000"/>
            <a:ext cx="3609078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1999" y="373063"/>
            <a:ext cx="5612607" cy="170273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835"/>
              </a:spcAft>
              <a:defRPr sz="6400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2138" y="1260000"/>
            <a:ext cx="5611812" cy="2921000"/>
          </a:xfrm>
        </p:spPr>
        <p:txBody>
          <a:bodyPr/>
          <a:lstStyle>
            <a:lvl1pPr>
              <a:spcAft>
                <a:spcPts val="2835"/>
              </a:spcAft>
              <a:defRPr sz="1800"/>
            </a:lvl1pPr>
            <a:lvl2pPr>
              <a:spcAft>
                <a:spcPts val="0"/>
              </a:spcAft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6" y="0"/>
            <a:ext cx="17368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accent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818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92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0" y="324000"/>
            <a:ext cx="6300000" cy="2139553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6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324000"/>
            <a:ext cx="1830621" cy="1808163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6400">
                <a:solidFill>
                  <a:schemeClr val="tx1"/>
                </a:solidFill>
              </a:defRPr>
            </a:lvl1pPr>
            <a:lvl2pPr>
              <a:defRPr sz="6400">
                <a:solidFill>
                  <a:schemeClr val="accent1"/>
                </a:solidFill>
              </a:defRPr>
            </a:lvl2pPr>
            <a:lvl3pPr>
              <a:defRPr sz="6400">
                <a:solidFill>
                  <a:schemeClr val="accent1"/>
                </a:solidFill>
              </a:defRPr>
            </a:lvl3pPr>
            <a:lvl4pPr>
              <a:defRPr sz="6400">
                <a:solidFill>
                  <a:schemeClr val="accent1"/>
                </a:solidFill>
              </a:defRPr>
            </a:lvl4pPr>
            <a:lvl5pPr>
              <a:defRPr sz="6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88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000" y="324000"/>
            <a:ext cx="4932000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3609078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Information technology services   |   class allocation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81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2520000" cy="3144414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40000"/>
          </a:xfrm>
        </p:spPr>
        <p:txBody>
          <a:bodyPr numCol="2" spcCol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8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000" y="324000"/>
            <a:ext cx="5652000" cy="4176000"/>
          </a:xfrm>
        </p:spPr>
        <p:txBody>
          <a:bodyPr numCol="2" spcCol="180000">
            <a:noAutofit/>
          </a:bodyPr>
          <a:lstStyle>
            <a:lvl1pPr>
              <a:defRPr sz="1000">
                <a:solidFill>
                  <a:schemeClr val="accent1"/>
                </a:solidFill>
                <a:latin typeface="+mj-lt"/>
              </a:defRPr>
            </a:lvl1pPr>
            <a:lvl2pPr>
              <a:defRPr sz="800"/>
            </a:lvl2pPr>
            <a:lvl3pPr marL="90000" indent="-90000">
              <a:defRPr sz="800"/>
            </a:lvl3pPr>
            <a:lvl4pPr marL="180000" indent="-90000">
              <a:defRPr sz="800"/>
            </a:lvl4pPr>
            <a:lvl5pPr marL="270000" indent="-90000"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00" y="324000"/>
            <a:ext cx="2520000" cy="3006725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0000" y="4914000"/>
            <a:ext cx="3609078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Information technology services   |   class allocation / DSAAS kick off meeting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" y="324000"/>
            <a:ext cx="8460000" cy="75723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800000"/>
            <a:ext cx="8460000" cy="27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4914000"/>
            <a:ext cx="540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ANU SCHOOL OF LAW 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4000" y="4914000"/>
            <a:ext cx="360000" cy="10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9F80-8DAB-4E35-8304-FAC3410EE5CB}"/>
              </a:ext>
            </a:extLst>
          </p:cNvPr>
          <p:cNvSpPr txBox="1"/>
          <p:nvPr userDrawn="1"/>
        </p:nvSpPr>
        <p:spPr>
          <a:xfrm>
            <a:off x="-1967198" y="10969"/>
            <a:ext cx="1908720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menu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179388" indent="-179388" algn="l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22764" indent="-122764" algn="l">
              <a:buFont typeface="+mj-lt"/>
              <a:buNone/>
            </a:pPr>
            <a:endParaRPr lang="en-US" sz="600" b="1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2764" indent="-122764" algn="l">
              <a:buFont typeface="+mj-lt"/>
              <a:buNone/>
            </a:pPr>
            <a:r>
              <a:rPr lang="en-US" sz="600" b="1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179388" lvl="0" indent="-179388" algn="l" defTabSz="914400" rtl="0" eaLnBrk="1" latinLnBrk="0" hangingPunct="1">
              <a:buFont typeface="+mj-lt"/>
              <a:buAutoNum type="arabicPeriod"/>
            </a:pPr>
            <a:r>
              <a:rPr lang="en-US" sz="600" b="0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0" y="4914000"/>
            <a:ext cx="72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DD MMM YY</a:t>
            </a:r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EE85A-4266-4E69-A969-DFA7B1E1413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198" y="947672"/>
            <a:ext cx="474729" cy="161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800"/>
            <a:ext cx="9144000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3" r:id="rId3"/>
    <p:sldLayoutId id="2147483669" r:id="rId4"/>
    <p:sldLayoutId id="2147483670" r:id="rId5"/>
    <p:sldLayoutId id="2147483687" r:id="rId6"/>
    <p:sldLayoutId id="2147483671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62" r:id="rId13"/>
    <p:sldLayoutId id="2147483676" r:id="rId14"/>
    <p:sldLayoutId id="2147483675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64" r:id="rId23"/>
    <p:sldLayoutId id="2147483665" r:id="rId24"/>
    <p:sldLayoutId id="2147483666" r:id="rId25"/>
    <p:sldLayoutId id="2147483667" r:id="rId26"/>
    <p:sldLayoutId id="2147483686" r:id="rId27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Times New Roman" panose="02020603050405020304" pitchFamily="18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Sofia Pro Light" panose="020B0000000000000000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nu365.sharepoint.com/sites/ClassAllocationProject-Governance/Shared%20Documents/General/Business%20Adoption%20and%20Comms/Allocations%20-%20history%20and%20approach/Minutes%20of%20School%20Managers%20Forum%20re%20PIP%20Report-%20Nov%202018.ms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Susan.scarlett@anu.edu.au" TargetMode="External"/><Relationship Id="rId5" Type="http://schemas.openxmlformats.org/officeDocument/2006/relationships/hyperlink" Target="mailto:Selina.Walmsley@anu.edu.au" TargetMode="External"/><Relationship Id="rId4" Type="http://schemas.openxmlformats.org/officeDocument/2006/relationships/hyperlink" Target="mailto:Classallocation.its@anu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F4046B-2D6E-4241-ACA9-D978235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999" y="373063"/>
            <a:ext cx="7600767" cy="327402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Class allocation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Improving our students’ 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timetabling and allocation 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experience</a:t>
            </a:r>
            <a:endParaRPr lang="en-AU">
              <a:solidFill>
                <a:schemeClr val="tx2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0" b="10750"/>
          <a:stretch>
            <a:fillRect/>
          </a:stretch>
        </p:blipFill>
        <p:spPr>
          <a:xfrm>
            <a:off x="4067033" y="1399308"/>
            <a:ext cx="4589190" cy="2924664"/>
          </a:xfrm>
        </p:spPr>
      </p:pic>
    </p:spTree>
    <p:extLst>
      <p:ext uri="{BB962C8B-B14F-4D97-AF65-F5344CB8AC3E}">
        <p14:creationId xmlns:p14="http://schemas.microsoft.com/office/powerpoint/2010/main" val="411489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4000" y="298108"/>
            <a:ext cx="8428114" cy="709588"/>
          </a:xfrm>
        </p:spPr>
        <p:txBody>
          <a:bodyPr>
            <a:noAutofit/>
          </a:bodyPr>
          <a:lstStyle/>
          <a:p>
            <a:r>
              <a:rPr lang="en-AU" altLang="x-none" sz="3200"/>
              <a:t>When implemented students will be able to…</a:t>
            </a:r>
            <a:endParaRPr lang="x-none" altLang="x-none" sz="32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38057" y="959906"/>
            <a:ext cx="4343926" cy="345596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AU" sz="2000">
                <a:solidFill>
                  <a:schemeClr val="tx2"/>
                </a:solidFill>
              </a:rPr>
              <a:t> </a:t>
            </a:r>
            <a:r>
              <a:rPr lang="en-AU" sz="2000">
                <a:solidFill>
                  <a:schemeClr val="tx1"/>
                </a:solidFill>
              </a:rPr>
              <a:t>Sign in and see timetable options for their enrolled courses 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AU" sz="2000">
                <a:solidFill>
                  <a:schemeClr val="tx1"/>
                </a:solidFill>
              </a:rPr>
              <a:t> Allocate themselves to small group teaching activities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AU" altLang="x-none" sz="2000">
                <a:solidFill>
                  <a:schemeClr val="tx1"/>
                </a:solidFill>
              </a:rPr>
              <a:t> Generate and export a personalised timetable 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AU" sz="2000">
                <a:solidFill>
                  <a:schemeClr val="tx1"/>
                </a:solidFill>
              </a:rPr>
              <a:t> Change / waitlist activities online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E221-151F-0449-8E81-A7E6796DBECA}" type="slidenum">
              <a:rPr lang="en-AU" altLang="x-none"/>
              <a:pPr/>
              <a:t>2</a:t>
            </a:fld>
            <a:endParaRPr lang="en-AU" altLang="x-none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030060"/>
            <a:ext cx="3976598" cy="3315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43A9B0-DD43-4CD1-97BC-140371F9FF24}"/>
              </a:ext>
            </a:extLst>
          </p:cNvPr>
          <p:cNvSpPr txBox="1"/>
          <p:nvPr/>
        </p:nvSpPr>
        <p:spPr>
          <a:xfrm>
            <a:off x="504000" y="4875667"/>
            <a:ext cx="4762137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600"/>
              <a:t>INFORMATION TECHNOLOGY SERVICES  I  CLASS ALLOCATION</a:t>
            </a:r>
          </a:p>
        </p:txBody>
      </p:sp>
    </p:spTree>
    <p:extLst>
      <p:ext uri="{BB962C8B-B14F-4D97-AF65-F5344CB8AC3E}">
        <p14:creationId xmlns:p14="http://schemas.microsoft.com/office/powerpoint/2010/main" val="28988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E221-151F-0449-8E81-A7E6796DBECA}" type="slidenum">
              <a:rPr lang="en-AU" altLang="x-none"/>
              <a:pPr/>
              <a:t>3</a:t>
            </a:fld>
            <a:endParaRPr lang="en-AU" altLang="x-none"/>
          </a:p>
        </p:txBody>
      </p:sp>
      <p:sp>
        <p:nvSpPr>
          <p:cNvPr id="5" name="TextBox 4"/>
          <p:cNvSpPr txBox="1"/>
          <p:nvPr/>
        </p:nvSpPr>
        <p:spPr>
          <a:xfrm>
            <a:off x="324000" y="170248"/>
            <a:ext cx="84187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Staff will be able to…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4000" y="1090604"/>
            <a:ext cx="4513280" cy="3044970"/>
          </a:xfrm>
        </p:spPr>
        <p:txBody>
          <a:bodyPr>
            <a:no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AU" sz="2000">
                <a:solidFill>
                  <a:schemeClr val="tx1"/>
                </a:solidFill>
              </a:rPr>
              <a:t>Open, close tutorials and reveal spaces and tutorials incrementally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AU" sz="2000">
                <a:solidFill>
                  <a:schemeClr val="tx1"/>
                </a:solidFill>
              </a:rPr>
              <a:t>Monitor numbers and 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AU" sz="2000">
                <a:solidFill>
                  <a:schemeClr val="tx1"/>
                </a:solidFill>
              </a:rPr>
              <a:t>Contact a cohort 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AU" sz="2000">
                <a:solidFill>
                  <a:schemeClr val="tx1"/>
                </a:solidFill>
              </a:rPr>
              <a:t>Change / redistribute allocations</a:t>
            </a:r>
          </a:p>
          <a:p>
            <a:pPr marL="342900" lvl="0" indent="-34290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AU" sz="2000">
                <a:solidFill>
                  <a:schemeClr val="tx1"/>
                </a:solidFill>
              </a:rPr>
              <a:t>Identify and address clashes. </a:t>
            </a:r>
          </a:p>
          <a:p>
            <a:pPr marL="285750" lvl="0" indent="-28575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en-AU" sz="20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 r="29423"/>
          <a:stretch/>
        </p:blipFill>
        <p:spPr>
          <a:xfrm>
            <a:off x="4837280" y="1090603"/>
            <a:ext cx="3905507" cy="3076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4D785-503C-4E35-BEE9-F058C2B1C84F}"/>
              </a:ext>
            </a:extLst>
          </p:cNvPr>
          <p:cNvSpPr txBox="1"/>
          <p:nvPr/>
        </p:nvSpPr>
        <p:spPr>
          <a:xfrm>
            <a:off x="504000" y="4875667"/>
            <a:ext cx="4762137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600"/>
              <a:t>INFORMATION TECHNOLOGY SERVICES  I  CLASS ALLOCATION</a:t>
            </a:r>
          </a:p>
        </p:txBody>
      </p:sp>
    </p:spTree>
    <p:extLst>
      <p:ext uri="{BB962C8B-B14F-4D97-AF65-F5344CB8AC3E}">
        <p14:creationId xmlns:p14="http://schemas.microsoft.com/office/powerpoint/2010/main" val="219935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65" y="190672"/>
            <a:ext cx="8229600" cy="857250"/>
          </a:xfrm>
        </p:spPr>
        <p:txBody>
          <a:bodyPr/>
          <a:lstStyle/>
          <a:p>
            <a:r>
              <a:rPr lang="en-AU"/>
              <a:t>Data and integration…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09FFC9-D042-415A-B31A-5F7047BB78A4}"/>
              </a:ext>
            </a:extLst>
          </p:cNvPr>
          <p:cNvSpPr txBox="1"/>
          <p:nvPr/>
        </p:nvSpPr>
        <p:spPr>
          <a:xfrm>
            <a:off x="504000" y="4875667"/>
            <a:ext cx="4762137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INFORMATION TECHNOLOGY SERVICES  I  CLASS ALLOCATION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4000" y="4914000"/>
            <a:ext cx="360000" cy="5593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EAE221-151F-0449-8E81-A7E6796DBECA}" type="slidenum">
              <a:rPr kumimoji="0" lang="en-AU" altLang="x-none" sz="600" b="0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x-none" sz="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4427" y="841039"/>
            <a:ext cx="9022982" cy="3812237"/>
            <a:chOff x="434427" y="841039"/>
            <a:chExt cx="9022982" cy="3812237"/>
          </a:xfrm>
        </p:grpSpPr>
        <p:grpSp>
          <p:nvGrpSpPr>
            <p:cNvPr id="11" name="Group 10"/>
            <p:cNvGrpSpPr/>
            <p:nvPr/>
          </p:nvGrpSpPr>
          <p:grpSpPr>
            <a:xfrm>
              <a:off x="434427" y="841039"/>
              <a:ext cx="8256160" cy="3812237"/>
              <a:chOff x="504000" y="831100"/>
              <a:chExt cx="8256160" cy="381223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04000" y="877347"/>
                <a:ext cx="3977711" cy="3765990"/>
                <a:chOff x="336929" y="936702"/>
                <a:chExt cx="4943815" cy="3765990"/>
              </a:xfrm>
            </p:grpSpPr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1221597443"/>
                    </p:ext>
                  </p:extLst>
                </p:nvPr>
              </p:nvGraphicFramePr>
              <p:xfrm>
                <a:off x="336929" y="936702"/>
                <a:ext cx="4943815" cy="376599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14" name="Group 13"/>
                <p:cNvGrpSpPr/>
                <p:nvPr/>
              </p:nvGrpSpPr>
              <p:grpSpPr>
                <a:xfrm>
                  <a:off x="505425" y="2495015"/>
                  <a:ext cx="360000" cy="123733"/>
                  <a:chOff x="505425" y="2495015"/>
                  <a:chExt cx="360000" cy="123733"/>
                </a:xfrm>
              </p:grpSpPr>
              <p:sp>
                <p:nvSpPr>
                  <p:cNvPr id="12" name="Oval 11"/>
                  <p:cNvSpPr/>
                  <p:nvPr/>
                </p:nvSpPr>
                <p:spPr>
                  <a:xfrm>
                    <a:off x="741690" y="2495015"/>
                    <a:ext cx="123735" cy="123733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505425" y="2495015"/>
                    <a:ext cx="123735" cy="123733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505425" y="3302911"/>
                  <a:ext cx="360000" cy="123733"/>
                  <a:chOff x="505425" y="2495015"/>
                  <a:chExt cx="360000" cy="123733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741690" y="2495015"/>
                    <a:ext cx="123735" cy="123733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505425" y="2495015"/>
                    <a:ext cx="123735" cy="123733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</p:grpSp>
          </p:grpSp>
          <p:grpSp>
            <p:nvGrpSpPr>
              <p:cNvPr id="3" name="Group 2"/>
              <p:cNvGrpSpPr/>
              <p:nvPr/>
            </p:nvGrpSpPr>
            <p:grpSpPr>
              <a:xfrm>
                <a:off x="4511375" y="831100"/>
                <a:ext cx="1964098" cy="2667497"/>
                <a:chOff x="5875536" y="801283"/>
                <a:chExt cx="2161085" cy="2667497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083572" y="801283"/>
                  <a:ext cx="1745012" cy="951571"/>
                  <a:chOff x="4138105" y="968561"/>
                  <a:chExt cx="1125056" cy="951571"/>
                </a:xfrm>
              </p:grpSpPr>
              <p:sp>
                <p:nvSpPr>
                  <p:cNvPr id="19" name="Oval Callout 18"/>
                  <p:cNvSpPr/>
                  <p:nvPr/>
                </p:nvSpPr>
                <p:spPr>
                  <a:xfrm>
                    <a:off x="4138105" y="968561"/>
                    <a:ext cx="1125056" cy="951571"/>
                  </a:xfrm>
                  <a:prstGeom prst="wedgeEllipseCallout">
                    <a:avLst>
                      <a:gd name="adj1" fmla="val -5068"/>
                      <a:gd name="adj2" fmla="val 103247"/>
                    </a:avLst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AU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ublic Sans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269452" y="1038472"/>
                    <a:ext cx="86236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AU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E4E0E"/>
                        </a:solidFill>
                        <a:effectLst/>
                        <a:uLnTx/>
                        <a:uFillTx/>
                        <a:latin typeface="Public Sans Light"/>
                        <a:ea typeface="+mn-ea"/>
                        <a:cs typeface="+mn-cs"/>
                      </a:rPr>
                      <a:t>Aim: Open allocations 2 weeks prior to teaching</a:t>
                    </a:r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5875536" y="2294054"/>
                  <a:ext cx="2161085" cy="1174726"/>
                  <a:chOff x="6006634" y="2133458"/>
                  <a:chExt cx="2271919" cy="982133"/>
                </a:xfrm>
              </p:grpSpPr>
              <p:sp>
                <p:nvSpPr>
                  <p:cNvPr id="4" name="Rounded Rectangle 3"/>
                  <p:cNvSpPr/>
                  <p:nvPr/>
                </p:nvSpPr>
                <p:spPr>
                  <a:xfrm>
                    <a:off x="6006634" y="2133458"/>
                    <a:ext cx="2271919" cy="982133"/>
                  </a:xfrm>
                  <a:prstGeom prst="roundRect">
                    <a:avLst/>
                  </a:prstGeom>
                  <a:solidFill>
                    <a:schemeClr val="accent4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6208968" y="2277145"/>
                    <a:ext cx="1867247" cy="69475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AU" sz="1600">
                        <a:solidFill>
                          <a:schemeClr val="bg1"/>
                        </a:solidFill>
                      </a:rPr>
                      <a:t>Class Allocation system </a:t>
                    </a:r>
                  </a:p>
                  <a:p>
                    <a:pPr algn="ctr"/>
                    <a:r>
                      <a:rPr lang="en-AU" sz="1600">
                        <a:solidFill>
                          <a:schemeClr val="bg1"/>
                        </a:solidFill>
                      </a:rPr>
                      <a:t>(SaaS)</a:t>
                    </a:r>
                  </a:p>
                </p:txBody>
              </p:sp>
            </p:grp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6182" y="2491657"/>
                <a:ext cx="800110" cy="857698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7246472" y="2323870"/>
                <a:ext cx="1513688" cy="1169329"/>
                <a:chOff x="7316045" y="2323870"/>
                <a:chExt cx="1513688" cy="1169329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7316045" y="2323870"/>
                  <a:ext cx="1513688" cy="1169329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384240" y="2685918"/>
                  <a:ext cx="1382073" cy="338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AU" sz="1600">
                      <a:solidFill>
                        <a:schemeClr val="bg1"/>
                      </a:solidFill>
                    </a:rPr>
                    <a:t>WATTLE</a:t>
                  </a: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7245094" y="3556080"/>
              <a:ext cx="2212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>
                  <a:ln>
                    <a:noFill/>
                  </a:ln>
                  <a:solidFill>
                    <a:srgbClr val="BE4E0E"/>
                  </a:solidFill>
                  <a:effectLst/>
                  <a:uLnTx/>
                  <a:uFillTx/>
                  <a:latin typeface="Public Sans Light"/>
                  <a:ea typeface="+mn-ea"/>
                  <a:cs typeface="+mn-cs"/>
                </a:rPr>
                <a:t>Activity details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AU" sz="1400">
                  <a:solidFill>
                    <a:srgbClr val="BE4E0E"/>
                  </a:solidFill>
                  <a:latin typeface="Public Sans Light"/>
                </a:rPr>
                <a:t>Allocations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BE4E0E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79900" y="3581685"/>
            <a:ext cx="22123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BE4E0E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Students</a:t>
            </a:r>
            <a:r>
              <a:rPr kumimoji="0" lang="en-AU" sz="1400" b="0" i="0" u="none" strike="noStrike" kern="1200" cap="none" spc="0" normalizeH="0" noProof="0">
                <a:ln>
                  <a:noFill/>
                </a:ln>
                <a:solidFill>
                  <a:srgbClr val="BE4E0E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 see personalised timetable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>
                <a:solidFill>
                  <a:srgbClr val="BE4E0E"/>
                </a:solidFill>
                <a:latin typeface="Public Sans Light"/>
              </a:rPr>
              <a:t>Allocate to preferred sessions</a:t>
            </a: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BE4E0E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411" y="226760"/>
            <a:ext cx="8347923" cy="857250"/>
          </a:xfrm>
        </p:spPr>
        <p:txBody>
          <a:bodyPr>
            <a:normAutofit/>
          </a:bodyPr>
          <a:lstStyle/>
          <a:p>
            <a:r>
              <a:rPr lang="en-AU" altLang="x-none"/>
              <a:t>Project timeline</a:t>
            </a:r>
            <a:endParaRPr lang="x-none" alt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9EAE221-151F-0449-8E81-A7E6796DBECA}" type="slidenum">
              <a:rPr lang="en-AU" altLang="x-none">
                <a:solidFill>
                  <a:prstClr val="black"/>
                </a:solidFill>
                <a:latin typeface="Public Sans Light"/>
              </a:rPr>
              <a:pPr defTabSz="457189"/>
              <a:t>5</a:t>
            </a:fld>
            <a:endParaRPr lang="en-AU" altLang="x-none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6418F3-698A-4ACD-B9B4-11F4E32D8029}"/>
              </a:ext>
            </a:extLst>
          </p:cNvPr>
          <p:cNvSpPr txBox="1"/>
          <p:nvPr/>
        </p:nvSpPr>
        <p:spPr>
          <a:xfrm>
            <a:off x="504001" y="4875667"/>
            <a:ext cx="4762137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189"/>
            <a:r>
              <a:rPr lang="en-AU" sz="600">
                <a:solidFill>
                  <a:prstClr val="black"/>
                </a:solidFill>
                <a:latin typeface="Public Sans Light"/>
              </a:rPr>
              <a:t>INFORMATION TECHNOLOGY SERVICES  I  CLASS ALLOCATION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5411" y="820990"/>
            <a:ext cx="7862453" cy="4026158"/>
            <a:chOff x="1276347" y="681386"/>
            <a:chExt cx="7832157" cy="3991297"/>
          </a:xfrm>
        </p:grpSpPr>
        <p:grpSp>
          <p:nvGrpSpPr>
            <p:cNvPr id="15" name="Group 14"/>
            <p:cNvGrpSpPr/>
            <p:nvPr/>
          </p:nvGrpSpPr>
          <p:grpSpPr>
            <a:xfrm>
              <a:off x="1276347" y="739636"/>
              <a:ext cx="2286966" cy="2454618"/>
              <a:chOff x="1539207" y="1808532"/>
              <a:chExt cx="2284159" cy="2329005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2467536" y="2942332"/>
                <a:ext cx="464876" cy="440539"/>
                <a:chOff x="2045341" y="3140968"/>
                <a:chExt cx="576064" cy="504056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2045341" y="3140968"/>
                  <a:ext cx="576064" cy="504056"/>
                </a:xfrm>
                <a:prstGeom prst="ellips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AU" sz="1350" kern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2117351" y="3194974"/>
                  <a:ext cx="432049" cy="39604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AU" sz="1350" kern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281574" y="1808532"/>
                <a:ext cx="804286" cy="755789"/>
                <a:chOff x="-84808" y="2122363"/>
                <a:chExt cx="789801" cy="741221"/>
              </a:xfrm>
            </p:grpSpPr>
            <p:sp>
              <p:nvSpPr>
                <p:cNvPr id="88" name="Teardrop 87"/>
                <p:cNvSpPr/>
                <p:nvPr/>
              </p:nvSpPr>
              <p:spPr>
                <a:xfrm rot="8126770">
                  <a:off x="-84808" y="2122363"/>
                  <a:ext cx="789801" cy="741221"/>
                </a:xfrm>
                <a:prstGeom prst="teardrop">
                  <a:avLst>
                    <a:gd name="adj" fmla="val 1347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AU" sz="1350" kern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-3966" y="2160910"/>
                  <a:ext cx="632030" cy="6448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AU" sz="1350" kern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045" y="1943483"/>
                <a:ext cx="447772" cy="448349"/>
              </a:xfrm>
              <a:prstGeom prst="rect">
                <a:avLst/>
              </a:prstGeom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2138612" y="3573016"/>
                <a:ext cx="1315546" cy="56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825" ker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SYSTEM BUILD AND ADOPTION ACTIVITES </a:t>
                </a:r>
              </a:p>
              <a:p>
                <a:pPr algn="ctr" defTabSz="685800">
                  <a:defRPr/>
                </a:pPr>
                <a:r>
                  <a:rPr lang="en-US" sz="825" ker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Timetabling team and pilot</a:t>
                </a:r>
                <a:endParaRPr lang="en-AU" sz="825" ker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539207" y="3356992"/>
                <a:ext cx="2284159" cy="21712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050" b="1" kern="0">
                    <a:solidFill>
                      <a:srgbClr val="AACCDC">
                        <a:lumMod val="50000"/>
                      </a:srgbClr>
                    </a:solidFill>
                    <a:latin typeface="Arial" charset="0"/>
                    <a:cs typeface="Arial" charset="0"/>
                  </a:rPr>
                  <a:t>Aug 2021 – Nov 2021</a:t>
                </a:r>
                <a:endParaRPr lang="en-AU" sz="1050" b="1" kern="0">
                  <a:solidFill>
                    <a:srgbClr val="AACCDC">
                      <a:lumMod val="50000"/>
                    </a:srgbClr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509170" y="717200"/>
              <a:ext cx="2286966" cy="2477054"/>
              <a:chOff x="3467831" y="717200"/>
              <a:chExt cx="2286966" cy="2477054"/>
            </a:xfrm>
          </p:grpSpPr>
          <p:cxnSp>
            <p:nvCxnSpPr>
              <p:cNvPr id="72" name="Straight Connector 71"/>
              <p:cNvCxnSpPr>
                <a:stCxn id="33" idx="6"/>
                <a:endCxn id="79" idx="2"/>
              </p:cNvCxnSpPr>
              <p:nvPr/>
            </p:nvCxnSpPr>
            <p:spPr>
              <a:xfrm>
                <a:off x="3825344" y="2166737"/>
                <a:ext cx="55324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ACCDC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3" name="Group 72"/>
              <p:cNvGrpSpPr/>
              <p:nvPr/>
            </p:nvGrpSpPr>
            <p:grpSpPr>
              <a:xfrm>
                <a:off x="3467831" y="717200"/>
                <a:ext cx="2286966" cy="2477054"/>
                <a:chOff x="3707904" y="1787244"/>
                <a:chExt cx="2284159" cy="2350293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466232" y="1787244"/>
                  <a:ext cx="767503" cy="755788"/>
                  <a:chOff x="138222" y="2101485"/>
                  <a:chExt cx="753680" cy="741221"/>
                </a:xfrm>
              </p:grpSpPr>
              <p:sp>
                <p:nvSpPr>
                  <p:cNvPr id="81" name="Teardrop 80"/>
                  <p:cNvSpPr/>
                  <p:nvPr/>
                </p:nvSpPr>
                <p:spPr>
                  <a:xfrm rot="8126770">
                    <a:off x="138222" y="2101485"/>
                    <a:ext cx="753680" cy="741221"/>
                  </a:xfrm>
                  <a:prstGeom prst="teardrop">
                    <a:avLst>
                      <a:gd name="adj" fmla="val 134751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218394" y="2160910"/>
                    <a:ext cx="593335" cy="6448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4617545" y="2942332"/>
                  <a:ext cx="464877" cy="440539"/>
                  <a:chOff x="2267744" y="3140968"/>
                  <a:chExt cx="576064" cy="504056"/>
                </a:xfrm>
              </p:grpSpPr>
              <p:sp>
                <p:nvSpPr>
                  <p:cNvPr id="79" name="Oval 78"/>
                  <p:cNvSpPr/>
                  <p:nvPr/>
                </p:nvSpPr>
                <p:spPr>
                  <a:xfrm>
                    <a:off x="2267744" y="3140968"/>
                    <a:ext cx="576064" cy="504056"/>
                  </a:xfrm>
                  <a:prstGeom prst="ellipse">
                    <a:avLst/>
                  </a:prstGeom>
                  <a:solidFill>
                    <a:srgbClr val="FFFFFF">
                      <a:lumMod val="85000"/>
                    </a:srgbClr>
                  </a:solidFill>
                  <a:ln w="127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2339752" y="3194974"/>
                    <a:ext cx="432048" cy="39604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127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5299" y="1950199"/>
                  <a:ext cx="469369" cy="485040"/>
                </a:xfrm>
                <a:prstGeom prst="rect">
                  <a:avLst/>
                </a:prstGeom>
              </p:spPr>
            </p:pic>
            <p:sp>
              <p:nvSpPr>
                <p:cNvPr id="77" name="TextBox 76"/>
                <p:cNvSpPr txBox="1"/>
                <p:nvPr/>
              </p:nvSpPr>
              <p:spPr>
                <a:xfrm>
                  <a:off x="4192210" y="3573016"/>
                  <a:ext cx="1315546" cy="564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AU" sz="825" kern="0">
                      <a:solidFill>
                        <a:srgbClr val="000000"/>
                      </a:solidFill>
                      <a:latin typeface="Arial"/>
                      <a:cs typeface="Arial" charset="0"/>
                    </a:rPr>
                    <a:t>TRAINING AND ADOPTION</a:t>
                  </a:r>
                </a:p>
                <a:p>
                  <a:pPr algn="ctr" defTabSz="685800">
                    <a:defRPr/>
                  </a:pPr>
                  <a:r>
                    <a:rPr lang="en-AU" sz="825" kern="0">
                      <a:solidFill>
                        <a:srgbClr val="000000"/>
                      </a:solidFill>
                      <a:latin typeface="Arial"/>
                      <a:cs typeface="Arial" charset="0"/>
                    </a:rPr>
                    <a:t>Timetabling team and pilot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07904" y="3356992"/>
                  <a:ext cx="2284159" cy="2388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AU" sz="1050" b="1" kern="0">
                      <a:solidFill>
                        <a:srgbClr val="AACCDC">
                          <a:lumMod val="50000"/>
                        </a:srgbClr>
                      </a:solidFill>
                      <a:latin typeface="Arial" charset="0"/>
                      <a:cs typeface="Arial" charset="0"/>
                    </a:rPr>
                    <a:t>Jan 2022 – May 2022</a:t>
                  </a:r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4529157" y="717200"/>
              <a:ext cx="2286966" cy="3316666"/>
              <a:chOff x="4529157" y="717200"/>
              <a:chExt cx="2286966" cy="3316666"/>
            </a:xfrm>
          </p:grpSpPr>
          <p:cxnSp>
            <p:nvCxnSpPr>
              <p:cNvPr id="60" name="Straight Connector 59"/>
              <p:cNvCxnSpPr>
                <a:stCxn id="79" idx="6"/>
                <a:endCxn id="70" idx="2"/>
              </p:cNvCxnSpPr>
              <p:nvPr/>
            </p:nvCxnSpPr>
            <p:spPr>
              <a:xfrm>
                <a:off x="4885377" y="2166737"/>
                <a:ext cx="57383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ACCDC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61" name="Group 60"/>
              <p:cNvGrpSpPr/>
              <p:nvPr/>
            </p:nvGrpSpPr>
            <p:grpSpPr>
              <a:xfrm>
                <a:off x="4529157" y="717200"/>
                <a:ext cx="2286966" cy="3316666"/>
                <a:chOff x="5235929" y="1787244"/>
                <a:chExt cx="2284159" cy="3146941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6164843" y="2942332"/>
                  <a:ext cx="464877" cy="440539"/>
                  <a:chOff x="2267744" y="3140968"/>
                  <a:chExt cx="576064" cy="504056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2267744" y="3140968"/>
                    <a:ext cx="576064" cy="504056"/>
                  </a:xfrm>
                  <a:prstGeom prst="ellipse">
                    <a:avLst/>
                  </a:prstGeom>
                  <a:solidFill>
                    <a:srgbClr val="FFFFFF">
                      <a:lumMod val="85000"/>
                    </a:srgbClr>
                  </a:solidFill>
                  <a:ln w="127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2339752" y="3194974"/>
                    <a:ext cx="432048" cy="396044"/>
                  </a:xfrm>
                  <a:prstGeom prst="ellips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127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6012410" y="1787244"/>
                  <a:ext cx="767503" cy="755788"/>
                  <a:chOff x="138222" y="2101485"/>
                  <a:chExt cx="753680" cy="741221"/>
                </a:xfrm>
              </p:grpSpPr>
              <p:sp>
                <p:nvSpPr>
                  <p:cNvPr id="68" name="Teardrop 67"/>
                  <p:cNvSpPr/>
                  <p:nvPr/>
                </p:nvSpPr>
                <p:spPr>
                  <a:xfrm rot="8126770">
                    <a:off x="138222" y="2101485"/>
                    <a:ext cx="753680" cy="741221"/>
                  </a:xfrm>
                  <a:prstGeom prst="teardrop">
                    <a:avLst>
                      <a:gd name="adj" fmla="val 134751"/>
                    </a:avLst>
                  </a:prstGeom>
                  <a:solidFill>
                    <a:schemeClr val="accent3">
                      <a:lumMod val="5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218394" y="2160910"/>
                    <a:ext cx="593335" cy="6448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79264" y="1946189"/>
                  <a:ext cx="418721" cy="419261"/>
                </a:xfrm>
                <a:prstGeom prst="rect">
                  <a:avLst/>
                </a:prstGeom>
              </p:spPr>
            </p:pic>
            <p:sp>
              <p:nvSpPr>
                <p:cNvPr id="65" name="TextBox 64"/>
                <p:cNvSpPr txBox="1"/>
                <p:nvPr/>
              </p:nvSpPr>
              <p:spPr>
                <a:xfrm>
                  <a:off x="5682861" y="4489082"/>
                  <a:ext cx="1315546" cy="445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AU" sz="825" ker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PILOT</a:t>
                  </a:r>
                </a:p>
                <a:p>
                  <a:pPr algn="ctr" defTabSz="685800">
                    <a:defRPr/>
                  </a:pPr>
                  <a:r>
                    <a:rPr lang="en-AU" sz="825" kern="0">
                      <a:solidFill>
                        <a:srgbClr val="000000"/>
                      </a:solidFill>
                      <a:latin typeface="Arial"/>
                      <a:cs typeface="Arial" charset="0"/>
                    </a:rPr>
                    <a:t>Small group use the system and processes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5235929" y="4365104"/>
                  <a:ext cx="2284159" cy="2388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AU" sz="1050" b="1" kern="0">
                      <a:solidFill>
                        <a:srgbClr val="AACCDC">
                          <a:lumMod val="50000"/>
                        </a:srgbClr>
                      </a:solidFill>
                      <a:latin typeface="Arial" charset="0"/>
                      <a:cs typeface="Arial" charset="0"/>
                    </a:rPr>
                    <a:t>Feb 2022- May 2022</a:t>
                  </a:r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6396382" y="3382871"/>
                  <a:ext cx="5620" cy="105932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55707D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18" name="Group 17"/>
            <p:cNvGrpSpPr/>
            <p:nvPr/>
          </p:nvGrpSpPr>
          <p:grpSpPr>
            <a:xfrm>
              <a:off x="5610605" y="681386"/>
              <a:ext cx="2286966" cy="2387010"/>
              <a:chOff x="5610605" y="681386"/>
              <a:chExt cx="2286966" cy="2387010"/>
            </a:xfrm>
          </p:grpSpPr>
          <p:cxnSp>
            <p:nvCxnSpPr>
              <p:cNvPr id="49" name="Straight Connector 48"/>
              <p:cNvCxnSpPr>
                <a:stCxn id="70" idx="6"/>
              </p:cNvCxnSpPr>
              <p:nvPr/>
            </p:nvCxnSpPr>
            <p:spPr>
              <a:xfrm>
                <a:off x="5924661" y="2166737"/>
                <a:ext cx="89146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ACCDC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50" name="Group 49"/>
              <p:cNvGrpSpPr/>
              <p:nvPr/>
            </p:nvGrpSpPr>
            <p:grpSpPr>
              <a:xfrm>
                <a:off x="5610605" y="681386"/>
                <a:ext cx="2286966" cy="2387010"/>
                <a:chOff x="6228184" y="1753263"/>
                <a:chExt cx="2284159" cy="2264856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6747082" y="3573016"/>
                  <a:ext cx="1315546" cy="445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AU" sz="825" kern="0">
                      <a:solidFill>
                        <a:srgbClr val="000000"/>
                      </a:solidFill>
                      <a:latin typeface="Arial"/>
                      <a:cs typeface="Arial" charset="0"/>
                    </a:rPr>
                    <a:t>COMMS, TRAINING </a:t>
                  </a:r>
                  <a:r>
                    <a:rPr lang="en-AU" sz="825" ker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AND ADOPTION</a:t>
                  </a:r>
                  <a:endParaRPr lang="en-AU" sz="825" kern="0">
                    <a:solidFill>
                      <a:srgbClr val="000000"/>
                    </a:solidFill>
                    <a:latin typeface="Arial"/>
                    <a:cs typeface="Arial" charset="0"/>
                  </a:endParaRPr>
                </a:p>
                <a:p>
                  <a:pPr algn="ctr" defTabSz="685800">
                    <a:defRPr/>
                  </a:pPr>
                  <a:r>
                    <a:rPr lang="en-AU" sz="825" kern="0">
                      <a:solidFill>
                        <a:srgbClr val="000000"/>
                      </a:solidFill>
                      <a:latin typeface="Arial"/>
                      <a:cs typeface="Arial" charset="0"/>
                    </a:rPr>
                    <a:t>Colleges and Schools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6228184" y="3356992"/>
                  <a:ext cx="2284159" cy="2388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AU" sz="1050" b="1" kern="0">
                      <a:solidFill>
                        <a:srgbClr val="AACCDC">
                          <a:lumMod val="50000"/>
                        </a:srgbClr>
                      </a:solidFill>
                      <a:latin typeface="Arial" charset="0"/>
                      <a:cs typeface="Arial" charset="0"/>
                    </a:rPr>
                    <a:t>Mar 2022 – AUG 2022</a:t>
                  </a:r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6992852" y="1753263"/>
                  <a:ext cx="767503" cy="755788"/>
                  <a:chOff x="138222" y="2101485"/>
                  <a:chExt cx="753680" cy="741221"/>
                </a:xfrm>
              </p:grpSpPr>
              <p:sp>
                <p:nvSpPr>
                  <p:cNvPr id="58" name="Teardrop 57"/>
                  <p:cNvSpPr/>
                  <p:nvPr/>
                </p:nvSpPr>
                <p:spPr>
                  <a:xfrm rot="8126770">
                    <a:off x="138222" y="2101485"/>
                    <a:ext cx="753680" cy="741221"/>
                  </a:xfrm>
                  <a:prstGeom prst="teardrop">
                    <a:avLst>
                      <a:gd name="adj" fmla="val 134751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218394" y="2160910"/>
                    <a:ext cx="593335" cy="6448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7151233" y="2908351"/>
                  <a:ext cx="464877" cy="440539"/>
                  <a:chOff x="2267744" y="3140968"/>
                  <a:chExt cx="576064" cy="504056"/>
                </a:xfrm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2267744" y="3140968"/>
                    <a:ext cx="576064" cy="504056"/>
                  </a:xfrm>
                  <a:prstGeom prst="ellipse">
                    <a:avLst/>
                  </a:prstGeom>
                  <a:solidFill>
                    <a:srgbClr val="FFFFFF">
                      <a:lumMod val="85000"/>
                    </a:srgbClr>
                  </a:solidFill>
                  <a:ln w="127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2339752" y="3194974"/>
                    <a:ext cx="432048" cy="396044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127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1300" y="1916218"/>
                  <a:ext cx="469369" cy="48504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9" name="Group 18"/>
            <p:cNvGrpSpPr/>
            <p:nvPr/>
          </p:nvGrpSpPr>
          <p:grpSpPr>
            <a:xfrm>
              <a:off x="6821538" y="717200"/>
              <a:ext cx="2286966" cy="3441570"/>
              <a:chOff x="6619956" y="717200"/>
              <a:chExt cx="2286966" cy="3441570"/>
            </a:xfrm>
          </p:grpSpPr>
          <p:cxnSp>
            <p:nvCxnSpPr>
              <p:cNvPr id="37" name="Straight Connector 36"/>
              <p:cNvCxnSpPr>
                <a:stCxn id="56" idx="6"/>
              </p:cNvCxnSpPr>
              <p:nvPr/>
            </p:nvCxnSpPr>
            <p:spPr>
              <a:xfrm>
                <a:off x="6798654" y="2130923"/>
                <a:ext cx="1085714" cy="8779"/>
              </a:xfrm>
              <a:prstGeom prst="line">
                <a:avLst/>
              </a:prstGeom>
              <a:noFill/>
              <a:ln w="12700" cap="flat" cmpd="sng" algn="ctr">
                <a:solidFill>
                  <a:srgbClr val="AACCDC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8" name="Group 37"/>
              <p:cNvGrpSpPr/>
              <p:nvPr/>
            </p:nvGrpSpPr>
            <p:grpSpPr>
              <a:xfrm>
                <a:off x="6619956" y="717200"/>
                <a:ext cx="2286966" cy="3441570"/>
                <a:chOff x="7214588" y="1787244"/>
                <a:chExt cx="2284159" cy="3265455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8134094" y="2942332"/>
                  <a:ext cx="464877" cy="440539"/>
                  <a:chOff x="2267744" y="3140968"/>
                  <a:chExt cx="576064" cy="504056"/>
                </a:xfrm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2267744" y="3140968"/>
                    <a:ext cx="576064" cy="504056"/>
                  </a:xfrm>
                  <a:prstGeom prst="ellipse">
                    <a:avLst/>
                  </a:prstGeom>
                  <a:solidFill>
                    <a:srgbClr val="FFFFFF">
                      <a:lumMod val="85000"/>
                    </a:srgbClr>
                  </a:solidFill>
                  <a:ln w="127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2339752" y="3194974"/>
                    <a:ext cx="432048" cy="396044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12700" cap="flat" cmpd="sng" algn="ctr">
                    <a:solidFill>
                      <a:srgbClr val="FFFFFF">
                        <a:lumMod val="8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7975115" y="1787244"/>
                  <a:ext cx="767503" cy="755788"/>
                  <a:chOff x="138222" y="2101485"/>
                  <a:chExt cx="753680" cy="741221"/>
                </a:xfrm>
              </p:grpSpPr>
              <p:sp>
                <p:nvSpPr>
                  <p:cNvPr id="45" name="Teardrop 44"/>
                  <p:cNvSpPr/>
                  <p:nvPr/>
                </p:nvSpPr>
                <p:spPr>
                  <a:xfrm rot="8126770">
                    <a:off x="138222" y="2101485"/>
                    <a:ext cx="753680" cy="741221"/>
                  </a:xfrm>
                  <a:prstGeom prst="teardrop">
                    <a:avLst>
                      <a:gd name="adj" fmla="val 134751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218394" y="2160910"/>
                    <a:ext cx="593335" cy="6448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AU" sz="1350" ker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4094" y="1929463"/>
                  <a:ext cx="444847" cy="445420"/>
                </a:xfrm>
                <a:prstGeom prst="rect">
                  <a:avLst/>
                </a:prstGeom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7450709" y="4509890"/>
                  <a:ext cx="1699119" cy="54280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 anchor="t">
                  <a:spAutoFit/>
                </a:bodyPr>
                <a:lstStyle/>
                <a:p>
                  <a:pPr algn="ctr">
                    <a:defRPr/>
                  </a:pPr>
                  <a:r>
                    <a:rPr lang="en-AU" sz="825" ker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IMPLEMENTATION</a:t>
                  </a:r>
                  <a:endParaRPr lang="en-AU" sz="825" b="1" kern="0">
                    <a:solidFill>
                      <a:srgbClr val="4687A5"/>
                    </a:solidFill>
                    <a:latin typeface="Arial"/>
                    <a:cs typeface="Arial"/>
                  </a:endParaRPr>
                </a:p>
                <a:p>
                  <a:pPr algn="ctr">
                    <a:defRPr/>
                  </a:pPr>
                  <a:r>
                    <a:rPr lang="en-AU" sz="825" kern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 For Semester 2 2022 or Spring session - TBD</a:t>
                  </a:r>
                  <a:endParaRPr lang="en-AU" sz="825" kern="0">
                    <a:solidFill>
                      <a:srgbClr val="000000"/>
                    </a:solidFill>
                    <a:latin typeface="Arial"/>
                    <a:cs typeface="Arial" charset="0"/>
                  </a:endParaRPr>
                </a:p>
                <a:p>
                  <a:pPr algn="ctr" defTabSz="685800">
                    <a:defRPr/>
                  </a:pPr>
                  <a:r>
                    <a:rPr lang="en-AU" sz="825" kern="0">
                      <a:solidFill>
                        <a:srgbClr val="000000"/>
                      </a:solidFill>
                      <a:latin typeface="Arial"/>
                      <a:cs typeface="Arial" charset="0"/>
                    </a:rPr>
                    <a:t>Staff and student support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214588" y="4357579"/>
                  <a:ext cx="2284159" cy="217123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 anchor="t">
                  <a:spAutoFit/>
                </a:bodyPr>
                <a:lstStyle/>
                <a:p>
                  <a:pPr algn="ctr">
                    <a:defRPr/>
                  </a:pPr>
                  <a:r>
                    <a:rPr lang="en-AU" sz="1050" b="1" kern="0">
                      <a:solidFill>
                        <a:srgbClr val="AACCDC">
                          <a:lumMod val="50000"/>
                        </a:srgbClr>
                      </a:solidFill>
                      <a:latin typeface="Arial" charset="0"/>
                      <a:cs typeface="Arial" charset="0"/>
                    </a:rPr>
                    <a:t>July 2022 onwards</a:t>
                  </a:r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8388286" y="3356992"/>
                  <a:ext cx="5620" cy="105932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55707D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1547662" y="4096109"/>
              <a:ext cx="6723249" cy="576574"/>
              <a:chOff x="1547662" y="4096109"/>
              <a:chExt cx="6723249" cy="57657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802599" y="4420965"/>
                <a:ext cx="5885694" cy="2517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 defTabSz="685800">
                  <a:defRPr/>
                </a:pPr>
                <a:r>
                  <a:rPr lang="en-AU" sz="1050" b="1" i="1" kern="0">
                    <a:solidFill>
                      <a:srgbClr val="AE5534"/>
                    </a:solidFill>
                    <a:latin typeface="Arial"/>
                    <a:cs typeface="Arial"/>
                  </a:rPr>
                  <a:t>Dates to be confirmed, tailored to the semester cycles</a:t>
                </a:r>
              </a:p>
            </p:txBody>
          </p:sp>
          <p:sp>
            <p:nvSpPr>
              <p:cNvPr id="36" name="Arrow: Right 2">
                <a:extLst>
                  <a:ext uri="{FF2B5EF4-FFF2-40B4-BE49-F238E27FC236}">
                    <a16:creationId xmlns:a16="http://schemas.microsoft.com/office/drawing/2014/main" id="{DE789175-AA34-4D00-A8E4-A25201B1D7F9}"/>
                  </a:ext>
                </a:extLst>
              </p:cNvPr>
              <p:cNvSpPr/>
              <p:nvPr/>
            </p:nvSpPr>
            <p:spPr>
              <a:xfrm>
                <a:off x="1547662" y="4096109"/>
                <a:ext cx="6723249" cy="460312"/>
              </a:xfrm>
              <a:prstGeom prst="rightArrow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:r>
                  <a:rPr lang="en-US" sz="1350" kern="0">
                    <a:solidFill>
                      <a:srgbClr val="FFFFFF"/>
                    </a:solidFill>
                    <a:latin typeface="Arial"/>
                    <a:cs typeface="Arial"/>
                  </a:rPr>
                  <a:t>Communication and consultation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458480" y="717200"/>
              <a:ext cx="2286966" cy="3338131"/>
              <a:chOff x="2458480" y="717200"/>
              <a:chExt cx="2286966" cy="3338131"/>
            </a:xfrm>
          </p:grpSpPr>
          <p:cxnSp>
            <p:nvCxnSpPr>
              <p:cNvPr id="22" name="Straight Connector 21"/>
              <p:cNvCxnSpPr>
                <a:stCxn id="90" idx="6"/>
                <a:endCxn id="33" idx="2"/>
              </p:cNvCxnSpPr>
              <p:nvPr/>
            </p:nvCxnSpPr>
            <p:spPr>
              <a:xfrm>
                <a:off x="2671267" y="2166737"/>
                <a:ext cx="68862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ACCDC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3" name="Group 22"/>
              <p:cNvGrpSpPr/>
              <p:nvPr/>
            </p:nvGrpSpPr>
            <p:grpSpPr>
              <a:xfrm>
                <a:off x="2458480" y="717200"/>
                <a:ext cx="2286966" cy="3338131"/>
                <a:chOff x="2884002" y="2010793"/>
                <a:chExt cx="2284159" cy="3167309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2884002" y="2010793"/>
                  <a:ext cx="2284159" cy="3167309"/>
                  <a:chOff x="2719889" y="1787244"/>
                  <a:chExt cx="2284159" cy="3167309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3620198" y="2942332"/>
                    <a:ext cx="464877" cy="440539"/>
                    <a:chOff x="2267744" y="3140968"/>
                    <a:chExt cx="576064" cy="504056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2267744" y="3140968"/>
                      <a:ext cx="576064" cy="504056"/>
                    </a:xfrm>
                    <a:prstGeom prst="ellipse">
                      <a:avLst/>
                    </a:prstGeom>
                    <a:solidFill>
                      <a:srgbClr val="FFFFFF">
                        <a:lumMod val="85000"/>
                      </a:srgbClr>
                    </a:solidFill>
                    <a:ln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AU" sz="1350" ker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2339752" y="3194974"/>
                      <a:ext cx="432048" cy="396044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AU" sz="1350" ker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3468765" y="1787244"/>
                    <a:ext cx="767503" cy="755788"/>
                    <a:chOff x="138222" y="2101485"/>
                    <a:chExt cx="753680" cy="741221"/>
                  </a:xfrm>
                </p:grpSpPr>
                <p:sp>
                  <p:nvSpPr>
                    <p:cNvPr id="31" name="Teardrop 30"/>
                    <p:cNvSpPr/>
                    <p:nvPr/>
                  </p:nvSpPr>
                  <p:spPr>
                    <a:xfrm rot="8126770">
                      <a:off x="138222" y="2101485"/>
                      <a:ext cx="753680" cy="741221"/>
                    </a:xfrm>
                    <a:prstGeom prst="teardrop">
                      <a:avLst>
                        <a:gd name="adj" fmla="val 134751"/>
                      </a:avLst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AU" sz="1350" ker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204502" y="2160910"/>
                      <a:ext cx="620575" cy="6448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AU" sz="1350" ker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124899" y="4509450"/>
                    <a:ext cx="1447101" cy="4451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00">
                      <a:defRPr/>
                    </a:pPr>
                    <a:r>
                      <a:rPr lang="en-AU" sz="825" kern="0">
                        <a:solidFill>
                          <a:srgbClr val="000000"/>
                        </a:solidFill>
                        <a:latin typeface="Arial"/>
                        <a:cs typeface="Arial" charset="0"/>
                      </a:rPr>
                      <a:t>TESTING</a:t>
                    </a:r>
                  </a:p>
                  <a:p>
                    <a:pPr algn="ctr" defTabSz="685800">
                      <a:defRPr/>
                    </a:pPr>
                    <a:r>
                      <a:rPr lang="en-AU" sz="825" kern="0">
                        <a:solidFill>
                          <a:srgbClr val="000000"/>
                        </a:solidFill>
                        <a:latin typeface="Arial"/>
                        <a:cs typeface="Arial" charset="0"/>
                      </a:rPr>
                      <a:t>System, integration and user testing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719889" y="4365104"/>
                    <a:ext cx="2284159" cy="2388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00">
                      <a:defRPr/>
                    </a:pPr>
                    <a:r>
                      <a:rPr lang="en-US" sz="1050" b="1" kern="0">
                        <a:solidFill>
                          <a:srgbClr val="AACCDC">
                            <a:lumMod val="50000"/>
                          </a:srgbClr>
                        </a:solidFill>
                        <a:latin typeface="Arial" charset="0"/>
                        <a:cs typeface="Arial" charset="0"/>
                      </a:rPr>
                      <a:t>Nov 2021 – Feb 2022</a:t>
                    </a:r>
                    <a:endParaRPr lang="en-AU" sz="1050" b="1" kern="0">
                      <a:solidFill>
                        <a:srgbClr val="AACCDC">
                          <a:lumMod val="50000"/>
                        </a:srgbClr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H="1">
                    <a:off x="3837496" y="3388127"/>
                    <a:ext cx="5620" cy="105932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55707D"/>
                    </a:solidFill>
                    <a:prstDash val="solid"/>
                    <a:miter lim="800000"/>
                  </a:ln>
                  <a:effectLst/>
                </p:spPr>
              </p:cxnSp>
            </p:grp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607" y="2177467"/>
                  <a:ext cx="460725" cy="44397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566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 txBox="1">
            <a:spLocks/>
          </p:cNvSpPr>
          <p:nvPr/>
        </p:nvSpPr>
        <p:spPr>
          <a:xfrm>
            <a:off x="8101013" y="6597650"/>
            <a:ext cx="585787" cy="2159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9A9751-E008-4D95-8007-46D66DCBA4D9}" type="slidenum">
              <a:rPr lang="en-AU" altLang="en-US" smtClean="0"/>
              <a:pPr/>
              <a:t>6</a:t>
            </a:fld>
            <a:endParaRPr lang="en-AU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187477" y="6383547"/>
            <a:ext cx="981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>
                <a:solidFill>
                  <a:schemeClr val="accent1">
                    <a:lumMod val="25000"/>
                  </a:schemeClr>
                </a:solidFill>
              </a:rPr>
              <a:t>Early May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F1442-DED8-4A5E-A30E-6B45FEBE18DE}"/>
              </a:ext>
            </a:extLst>
          </p:cNvPr>
          <p:cNvSpPr txBox="1"/>
          <p:nvPr/>
        </p:nvSpPr>
        <p:spPr>
          <a:xfrm>
            <a:off x="504000" y="4875667"/>
            <a:ext cx="4762137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INFORMATION TECHNOLOGY SERVICES  I  CLASS ALLOCATION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324000" y="4914000"/>
            <a:ext cx="360000" cy="559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EAE221-151F-0449-8E81-A7E6796DBECA}" type="slidenum">
              <a:rPr lang="en-AU" altLang="x-none" smtClean="0">
                <a:solidFill>
                  <a:prstClr val="black"/>
                </a:solidFill>
                <a:latin typeface="Public Sans Light"/>
              </a:rPr>
              <a:pPr>
                <a:defRPr/>
              </a:pPr>
              <a:t>6</a:t>
            </a:fld>
            <a:endParaRPr lang="en-AU" altLang="x-none">
              <a:solidFill>
                <a:prstClr val="black"/>
              </a:solidFill>
              <a:latin typeface="Public Sans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068" y="924752"/>
            <a:ext cx="795807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/>
              <a:t>Check out  the project 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hlinkClick r:id="rId3"/>
              </a:rPr>
              <a:t>SharePoint page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/>
              <a:t>for more details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/>
              <a:t>Contact the Class Allocation Project Team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hlinkClick r:id="rId4"/>
              </a:rPr>
              <a:t>Classallocation.its@anu.edu.au</a:t>
            </a:r>
            <a:endParaRPr lang="en-US"/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hlinkClick r:id="rId5"/>
              </a:rPr>
              <a:t>Selina.Walmsley@anu.edu.au</a:t>
            </a:r>
            <a:endParaRPr lang="en-US"/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hlinkClick r:id="rId6"/>
              </a:rPr>
              <a:t>Susan.scarlett@anu.edu.au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 sz="280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5411" y="226760"/>
            <a:ext cx="8347923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x-none"/>
              <a:t>Over to you</a:t>
            </a: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64292428"/>
      </p:ext>
    </p:extLst>
  </p:cSld>
  <p:clrMapOvr>
    <a:masterClrMapping/>
  </p:clrMapOvr>
</p:sld>
</file>

<file path=ppt/theme/theme1.xml><?xml version="1.0" encoding="utf-8"?>
<a:theme xmlns:a="http://schemas.openxmlformats.org/drawingml/2006/main" name="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 Template [Read-Only]" id="{11C0D057-817E-409E-814F-45873A1D8433}" vid="{1DDB8500-A81A-4A3A-952B-04296620E5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620080F7B7244808B36BFBA092A7B" ma:contentTypeVersion="13" ma:contentTypeDescription="Create a new document." ma:contentTypeScope="" ma:versionID="f762910d16022160b6c6170cbdd68391">
  <xsd:schema xmlns:xsd="http://www.w3.org/2001/XMLSchema" xmlns:xs="http://www.w3.org/2001/XMLSchema" xmlns:p="http://schemas.microsoft.com/office/2006/metadata/properties" xmlns:ns2="82f143a0-758e-4920-9adb-7cb4809f933d" xmlns:ns3="43f843d6-4052-4c77-95e5-45c748132e4c" targetNamespace="http://schemas.microsoft.com/office/2006/metadata/properties" ma:root="true" ma:fieldsID="aa48cd84637163906521162df5231f9e" ns2:_="" ns3:_="">
    <xsd:import namespace="82f143a0-758e-4920-9adb-7cb4809f933d"/>
    <xsd:import namespace="43f843d6-4052-4c77-95e5-45c748132e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143a0-758e-4920-9adb-7cb4809f93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843d6-4052-4c77-95e5-45c748132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42CD11-9905-45C0-AA8E-EE5B79DEFB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79A037-141A-4DC5-9EDB-BFF81DB16E52}">
  <ds:schemaRefs>
    <ds:schemaRef ds:uri="43f843d6-4052-4c77-95e5-45c748132e4c"/>
    <ds:schemaRef ds:uri="82f143a0-758e-4920-9adb-7cb4809f93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55D042-D8B3-4BE3-86DE-6019F96E2850}">
  <ds:schemaRefs>
    <ds:schemaRef ds:uri="43f843d6-4052-4c77-95e5-45c748132e4c"/>
    <ds:schemaRef ds:uri="82f143a0-758e-4920-9adb-7cb4809f93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ANU_Powerpoint_Light Template</Template>
  <Application>Microsoft Office PowerPoint</Application>
  <PresentationFormat>On-screen Show (16:9)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ANU Light</vt:lpstr>
      <vt:lpstr>PowerPoint Presentation</vt:lpstr>
      <vt:lpstr>When implemented students will be able to…</vt:lpstr>
      <vt:lpstr>PowerPoint Presentation</vt:lpstr>
      <vt:lpstr>Data and integration…</vt:lpstr>
      <vt:lpstr>Project timeline</vt:lpstr>
      <vt:lpstr>PowerPoint Presentation</vt:lpstr>
    </vt:vector>
  </TitlesOfParts>
  <Company>The Australian 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Scarlett</dc:creator>
  <cp:revision>55</cp:revision>
  <dcterms:created xsi:type="dcterms:W3CDTF">2021-07-05T23:54:21Z</dcterms:created>
  <dcterms:modified xsi:type="dcterms:W3CDTF">2021-11-03T00:38:50Z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0x01010066C620080F7B7244808B36BFBA092A7B</vt:lpwstr>
  </property>
</Properties>
</file>