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77" r:id="rId8"/>
    <p:sldId id="278" r:id="rId9"/>
    <p:sldId id="280" r:id="rId10"/>
    <p:sldId id="27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209" d="100"/>
          <a:sy n="209" d="100"/>
        </p:scale>
        <p:origin x="19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77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3/11/2021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3/11/2021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>
            <a:normAutofit fontScale="92500"/>
          </a:bodyPr>
          <a:lstStyle/>
          <a:p>
            <a:r>
              <a:rPr lang="en-US" dirty="0"/>
              <a:t>Preparing for Online Events and Our Remote Students</a:t>
            </a:r>
          </a:p>
          <a:p>
            <a:pPr lvl="1"/>
            <a:r>
              <a:rPr lang="en-US" dirty="0"/>
              <a:t>Ben Wicks – Service Experience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156679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The Service Experience </a:t>
            </a:r>
            <a:br>
              <a:rPr lang="en-US" dirty="0"/>
            </a:br>
            <a:r>
              <a:rPr lang="en-US" dirty="0"/>
              <a:t>Team</a:t>
            </a:r>
            <a:br>
              <a:rPr lang="en-US" dirty="0"/>
            </a:br>
            <a:br>
              <a:rPr lang="en-AU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1" name="Picture 10" descr="A group of men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3970E8EF-CDEA-43E7-9C1F-A3A16184F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8"/>
          <a:stretch/>
        </p:blipFill>
        <p:spPr>
          <a:xfrm>
            <a:off x="3852000" y="324000"/>
            <a:ext cx="4932000" cy="4140000"/>
          </a:xfrm>
          <a:prstGeom prst="rect">
            <a:avLst/>
          </a:prstGeom>
          <a:noFill/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36C423F-0BCB-4D28-9713-0B2D69E0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5400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Planning and Service Performance Division | Preparing for Online Events</a:t>
            </a:r>
            <a:endParaRPr lang="en-AU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C0C6535-0730-47DC-BA7D-8A5EDD0A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  <p:sp>
        <p:nvSpPr>
          <p:cNvPr id="23" name="Date Placeholder 5">
            <a:extLst>
              <a:ext uri="{FF2B5EF4-FFF2-40B4-BE49-F238E27FC236}">
                <a16:creationId xmlns:a16="http://schemas.microsoft.com/office/drawing/2014/main" id="{CD988BFE-AF42-4029-A1A0-CF6348F20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03 Nov 2021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937D9-867A-4EEF-B525-B8EF5176629B}"/>
              </a:ext>
            </a:extLst>
          </p:cNvPr>
          <p:cNvSpPr txBox="1"/>
          <p:nvPr/>
        </p:nvSpPr>
        <p:spPr>
          <a:xfrm>
            <a:off x="324000" y="2043922"/>
            <a:ext cx="35805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Planning and Service Performance Division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Pretotyping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Human Centered Design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My Own Personal Experience</a:t>
            </a:r>
            <a:endParaRPr lang="en-AU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48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6" y="287424"/>
            <a:ext cx="6300000" cy="2139553"/>
          </a:xfrm>
        </p:spPr>
        <p:txBody>
          <a:bodyPr/>
          <a:lstStyle/>
          <a:p>
            <a:r>
              <a:rPr lang="en-AU" dirty="0"/>
              <a:t>Where are we now?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US" dirty="0"/>
              <a:t>Planning and Service Performance Division | Preparing for Online Events</a:t>
            </a:r>
            <a:endParaRPr lang="en-AU" dirty="0"/>
          </a:p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7F4F-E8DD-4791-9EF0-5BFE76E5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03 Nov 2021</a:t>
            </a:r>
            <a:endParaRPr lang="en-AU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DBBB50E-A021-4A05-A514-74A90A399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74" y="121500"/>
            <a:ext cx="2238270" cy="224457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F67BDDD-430C-4836-91BD-78B422427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11" y="1357200"/>
            <a:ext cx="2472419" cy="2465474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7C36F75D-22B0-4178-9B27-09588D5E8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74" y="2571750"/>
            <a:ext cx="2296624" cy="22966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9F3108-FD2A-44C1-9065-71A2CF2E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20" y="3278674"/>
            <a:ext cx="3208782" cy="14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6" y="287424"/>
            <a:ext cx="6300000" cy="2139553"/>
          </a:xfrm>
        </p:spPr>
        <p:txBody>
          <a:bodyPr>
            <a:normAutofit fontScale="90000"/>
          </a:bodyPr>
          <a:lstStyle/>
          <a:p>
            <a:r>
              <a:rPr lang="en-AU" dirty="0"/>
              <a:t>Our Experience With Remote Events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US" dirty="0"/>
              <a:t>Planning and Service Performance Division | Preparing for Online Events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7F4F-E8DD-4791-9EF0-5BFE76E5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</p:spPr>
        <p:txBody>
          <a:bodyPr/>
          <a:lstStyle/>
          <a:p>
            <a:r>
              <a:rPr lang="en-US" dirty="0"/>
              <a:t>03 Nov 2021</a:t>
            </a:r>
            <a:endParaRPr lang="en-AU" dirty="0"/>
          </a:p>
          <a:p>
            <a:endParaRPr lang="en-AU" dirty="0"/>
          </a:p>
        </p:txBody>
      </p:sp>
      <p:pic>
        <p:nvPicPr>
          <p:cNvPr id="2050" name="Picture 2" descr="May be an image of text that says 'ANUISD ISD International Students' Department'">
            <a:extLst>
              <a:ext uri="{FF2B5EF4-FFF2-40B4-BE49-F238E27FC236}">
                <a16:creationId xmlns:a16="http://schemas.microsoft.com/office/drawing/2014/main" id="{AABEAFCD-5962-44D1-A4D8-DAEE3CE8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35" y="287424"/>
            <a:ext cx="2138232" cy="21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D814414B-44B4-4C18-B508-06E607A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55" y="2426977"/>
            <a:ext cx="1578890" cy="15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2B39596-7C12-434F-A9EA-DF69BB42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2948998"/>
            <a:ext cx="2184248" cy="1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y be an image of bicycle and text">
            <a:extLst>
              <a:ext uri="{FF2B5EF4-FFF2-40B4-BE49-F238E27FC236}">
                <a16:creationId xmlns:a16="http://schemas.microsoft.com/office/drawing/2014/main" id="{38022166-8CCD-429D-B19D-2D2F1CC4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67" y="2629546"/>
            <a:ext cx="4016053" cy="21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0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6" y="287424"/>
            <a:ext cx="6300000" cy="2139553"/>
          </a:xfrm>
        </p:spPr>
        <p:txBody>
          <a:bodyPr>
            <a:normAutofit/>
          </a:bodyPr>
          <a:lstStyle/>
          <a:p>
            <a:r>
              <a:rPr lang="en-AU" dirty="0"/>
              <a:t>Virtual Events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US" dirty="0"/>
              <a:t>Planning and Service Performance Division | Preparing for Online Events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7F4F-E8DD-4791-9EF0-5BFE76E5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</p:spPr>
        <p:txBody>
          <a:bodyPr/>
          <a:lstStyle/>
          <a:p>
            <a:r>
              <a:rPr lang="en-US" dirty="0"/>
              <a:t>03 Nov 2021</a:t>
            </a:r>
            <a:endParaRPr lang="en-AU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7F10EC0-ABA6-49AB-BA1A-8E0EA99C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00" y="1835398"/>
            <a:ext cx="3399399" cy="3389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EBF317-DD10-4C59-8DCA-EBA5AC72B260}"/>
              </a:ext>
            </a:extLst>
          </p:cNvPr>
          <p:cNvSpPr txBox="1"/>
          <p:nvPr/>
        </p:nvSpPr>
        <p:spPr>
          <a:xfrm>
            <a:off x="410952" y="1456485"/>
            <a:ext cx="417056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Promoting Events within Student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Facebook “</a:t>
            </a:r>
            <a:r>
              <a:rPr lang="en-US" sz="1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Schmidtposting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China </a:t>
            </a:r>
            <a:r>
              <a:rPr lang="en-US" sz="1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Liason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Office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ANUSA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Designing Events with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 Clubs and Societies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Student Staff/Volunteers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Creating a level of engagement when students join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Avoid the Awkward Silences!</a:t>
            </a:r>
          </a:p>
          <a:p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No photo description available.">
            <a:extLst>
              <a:ext uri="{FF2B5EF4-FFF2-40B4-BE49-F238E27FC236}">
                <a16:creationId xmlns:a16="http://schemas.microsoft.com/office/drawing/2014/main" id="{2AAC4EFE-549A-4B35-B43D-E7460567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28" y="567755"/>
            <a:ext cx="1578890" cy="15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3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5E49-5129-41D5-8A60-708ABC8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80" y="378864"/>
            <a:ext cx="8232192" cy="2139553"/>
          </a:xfrm>
        </p:spPr>
        <p:txBody>
          <a:bodyPr/>
          <a:lstStyle/>
          <a:p>
            <a:r>
              <a:rPr lang="en-AU" dirty="0"/>
              <a:t>Virtual Education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7C932-972C-4078-9FD9-9CAB9F0D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B609C-E7ED-4304-A3AC-1ADCDEC6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4F69-3537-42C8-8616-E6DC4B60A8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E2311-6CEB-4D12-A60B-F1E77DDBF1D8}"/>
              </a:ext>
            </a:extLst>
          </p:cNvPr>
          <p:cNvSpPr txBox="1"/>
          <p:nvPr/>
        </p:nvSpPr>
        <p:spPr>
          <a:xfrm>
            <a:off x="459180" y="1448640"/>
            <a:ext cx="8410500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80000"/>
              </a:lnSpc>
              <a:spcBef>
                <a:spcPct val="0"/>
              </a:spcBef>
            </a:pPr>
            <a:r>
              <a:rPr lang="en-AU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Applied Market Research (MKTG7060) Case Study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BAC3A32-C525-4E79-801F-FE13C747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10" y="1966379"/>
            <a:ext cx="3055621" cy="3055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48ADF1-4715-4720-9DA4-DE67EF9EB2F6}"/>
              </a:ext>
            </a:extLst>
          </p:cNvPr>
          <p:cNvSpPr txBox="1"/>
          <p:nvPr/>
        </p:nvSpPr>
        <p:spPr>
          <a:xfrm>
            <a:off x="324000" y="2379275"/>
            <a:ext cx="38336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Working through tutorial questions as a group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Tying those things to assessable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Human Centered Design</a:t>
            </a:r>
            <a:endParaRPr lang="en-AU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6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CC83-C305-42BA-A042-D0C9213B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6" y="287424"/>
            <a:ext cx="6300000" cy="2139553"/>
          </a:xfrm>
        </p:spPr>
        <p:txBody>
          <a:bodyPr>
            <a:normAutofit fontScale="90000"/>
          </a:bodyPr>
          <a:lstStyle/>
          <a:p>
            <a:r>
              <a:rPr lang="en-AU" dirty="0"/>
              <a:t>ANU Isn’t A Virtual University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F50D8-566C-4392-8E60-667A8B55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00" y="4914000"/>
            <a:ext cx="4320000" cy="108000"/>
          </a:xfrm>
        </p:spPr>
        <p:txBody>
          <a:bodyPr/>
          <a:lstStyle/>
          <a:p>
            <a:r>
              <a:rPr lang="en-US" dirty="0"/>
              <a:t>Planning and Service Performance Division | Preparing for Online Events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4FA8-0E99-4CE5-9186-42E53DE9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108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7F4F-E8DD-4791-9EF0-5BFE76E5B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</p:spPr>
        <p:txBody>
          <a:bodyPr/>
          <a:lstStyle/>
          <a:p>
            <a:r>
              <a:rPr lang="en-US" dirty="0"/>
              <a:t>03 Nov 2021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BF317-DD10-4C59-8DCA-EBA5AC72B260}"/>
              </a:ext>
            </a:extLst>
          </p:cNvPr>
          <p:cNvSpPr txBox="1"/>
          <p:nvPr/>
        </p:nvSpPr>
        <p:spPr>
          <a:xfrm>
            <a:off x="324000" y="1873751"/>
            <a:ext cx="47576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Don’t pretend it is 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Identify where virtual events fail and try improve on it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Recognise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with students that these events aren’t perfect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Recognise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that these are members of the ANU community</a:t>
            </a:r>
            <a:br>
              <a:rPr lang="en-US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447388"/>
      </p:ext>
    </p:extLst>
  </p:cSld>
  <p:clrMapOvr>
    <a:masterClrMapping/>
  </p:clrMapOvr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09AC5283E95468D41B3B02A942082" ma:contentTypeVersion="14" ma:contentTypeDescription="Create a new document." ma:contentTypeScope="" ma:versionID="81f047ee36f5309b78b9ab5df6d40fa9">
  <xsd:schema xmlns:xsd="http://www.w3.org/2001/XMLSchema" xmlns:xs="http://www.w3.org/2001/XMLSchema" xmlns:p="http://schemas.microsoft.com/office/2006/metadata/properties" xmlns:ns2="2906fbf8-e47d-4c21-be87-cb09cf1c70cb" xmlns:ns3="cd7196b5-af4d-4b5a-ba66-d723b2d8b01e" targetNamespace="http://schemas.microsoft.com/office/2006/metadata/properties" ma:root="true" ma:fieldsID="f77ccc56e2633edc0902f4eefe5b9336" ns2:_="" ns3:_="">
    <xsd:import namespace="2906fbf8-e47d-4c21-be87-cb09cf1c70cb"/>
    <xsd:import namespace="cd7196b5-af4d-4b5a-ba66-d723b2d8b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AQs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cument_x0020_Notes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6fbf8-e47d-4c21-be87-cb09cf1c7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AQs" ma:index="10" ma:displayName="FAQs" ma:internalName="FAQs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_x0020_Notes" ma:index="18" ma:displayName="IMPORTANT" ma:description="DO NOT EDIT. DOWNLOAD FIRST" ma:format="Dropdown" ma:internalName="Document_x0020_Not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196b5-af4d-4b5a-ba66-d723b2d8b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Notes xmlns="2906fbf8-e47d-4c21-be87-cb09cf1c70cb">DO NOT EDIT. DOWNLOAD FIRST.</Document_x0020_Notes>
    <FAQs xmlns="2906fbf8-e47d-4c21-be87-cb09cf1c70cb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944D8A-F35C-4795-83BB-5BA756EF3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6fbf8-e47d-4c21-be87-cb09cf1c70cb"/>
    <ds:schemaRef ds:uri="cd7196b5-af4d-4b5a-ba66-d723b2d8b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5D042-D8B3-4BE3-86DE-6019F96E2850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d7196b5-af4d-4b5a-ba66-d723b2d8b01e"/>
    <ds:schemaRef ds:uri="2906fbf8-e47d-4c21-be87-cb09cf1c70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244</Words>
  <Application>Microsoft Office PowerPoint</Application>
  <PresentationFormat>On-screen Show (16:9)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Public Sans</vt:lpstr>
      <vt:lpstr>Public Sans Light</vt:lpstr>
      <vt:lpstr>Sofia Pro Light</vt:lpstr>
      <vt:lpstr>Times New Roman</vt:lpstr>
      <vt:lpstr>ANU Light</vt:lpstr>
      <vt:lpstr>PowerPoint Presentation</vt:lpstr>
      <vt:lpstr>The Service Experience  Team      </vt:lpstr>
      <vt:lpstr>Where are we now?</vt:lpstr>
      <vt:lpstr>Our Experience With Remote Events</vt:lpstr>
      <vt:lpstr>Virtual Events</vt:lpstr>
      <vt:lpstr>Virtual Education</vt:lpstr>
      <vt:lpstr>ANU Isn’t A Virtual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Bentley</dc:creator>
  <cp:lastModifiedBy>Ben Wicks</cp:lastModifiedBy>
  <cp:revision>81</cp:revision>
  <dcterms:created xsi:type="dcterms:W3CDTF">2020-11-04T03:58:19Z</dcterms:created>
  <dcterms:modified xsi:type="dcterms:W3CDTF">2021-11-03T01:30:40Z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0x010100EF009AC5283E95468D41B3B02A942082</vt:lpwstr>
  </property>
</Properties>
</file>